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78" r:id="rId4"/>
  </p:sldMasterIdLst>
  <p:notesMasterIdLst>
    <p:notesMasterId r:id="rId8"/>
  </p:notesMasterIdLst>
  <p:handoutMasterIdLst>
    <p:handoutMasterId r:id="rId9"/>
  </p:handoutMasterIdLst>
  <p:sldIdLst>
    <p:sldId id="302" r:id="rId5"/>
    <p:sldId id="305" r:id="rId6"/>
    <p:sldId id="306" r:id="rId7"/>
  </p:sldIdLst>
  <p:sldSz cx="10691813" cy="7559675"/>
  <p:notesSz cx="20712113" cy="29605288"/>
  <p:embeddedFontLst>
    <p:embeddedFont>
      <p:font typeface="Calibri" panose="020F0502020204030204" pitchFamily="34" charset="0"/>
      <p:regular r:id="rId10"/>
      <p:bold r:id="rId11"/>
      <p:italic r:id="rId12"/>
      <p:boldItalic r:id="rId13"/>
    </p:embeddedFont>
    <p:embeddedFont>
      <p:font typeface="Segoe UI Semibold" panose="020B0702040204020203" pitchFamily="34" charset="0"/>
      <p:bold r:id="rId14"/>
      <p:boldItalic r:id="rId15"/>
    </p:embeddedFont>
    <p:embeddedFont>
      <p:font typeface="Segoe UI Light" panose="020B0502040204020203" pitchFamily="34" charset="0"/>
      <p:regular r:id="rId16"/>
      <p:italic r:id="rId17"/>
    </p:embeddedFont>
    <p:embeddedFont>
      <p:font typeface="Montserrat Semi Bold" panose="00000700000000000000" pitchFamily="50" charset="0"/>
      <p:bold r:id="rId18"/>
    </p:embeddedFont>
    <p:embeddedFont>
      <p:font typeface="Montserrat Light" panose="00000400000000000000" pitchFamily="50"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gla, Adam" initials="JA" lastIdx="4" clrIdx="0"/>
  <p:cmAuthor id="2" name="Falez, Anton" initials="FA" lastIdx="1" clrIdx="1"/>
  <p:cmAuthor id="3" name="McMichael, Teresa" initials="MT" lastIdx="10" clrIdx="2"/>
  <p:cmAuthor id="4" name="Grey, Chevelle" initials="GC" lastIdx="5"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55A"/>
    <a:srgbClr val="E4F7F8"/>
    <a:srgbClr val="D7F3F5"/>
    <a:srgbClr val="AEE0F4"/>
    <a:srgbClr val="198BB8"/>
    <a:srgbClr val="FFFFFF"/>
    <a:srgbClr val="F26F72"/>
    <a:srgbClr val="2A5BAA"/>
    <a:srgbClr val="9CCB3C"/>
    <a:srgbClr val="F79645"/>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autoAdjust="0"/>
    <p:restoredTop sz="94651" autoAdjust="0"/>
  </p:normalViewPr>
  <p:slideViewPr>
    <p:cSldViewPr snapToGrid="0">
      <p:cViewPr varScale="1">
        <p:scale>
          <a:sx n="101" d="100"/>
          <a:sy n="101" d="100"/>
        </p:scale>
        <p:origin x="151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 d="100"/>
          <a:sy n="16"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8977506" cy="1482888"/>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sz="quarter" idx="1"/>
          </p:nvPr>
        </p:nvSpPr>
        <p:spPr>
          <a:xfrm>
            <a:off x="11729771" y="2"/>
            <a:ext cx="8977506" cy="1482888"/>
          </a:xfrm>
          <a:prstGeom prst="rect">
            <a:avLst/>
          </a:prstGeom>
        </p:spPr>
        <p:txBody>
          <a:bodyPr vert="horz" lIns="276259" tIns="138129" rIns="276259" bIns="138129" rtlCol="0"/>
          <a:lstStyle>
            <a:lvl1pPr algn="r">
              <a:defRPr sz="3600"/>
            </a:lvl1pPr>
          </a:lstStyle>
          <a:p>
            <a:fld id="{4D0AD94D-2FDE-4D0F-9CC6-5D5A37465EDC}" type="datetimeFigureOut">
              <a:rPr lang="en-AU" smtClean="0"/>
              <a:t>28/01/2021</a:t>
            </a:fld>
            <a:endParaRPr lang="en-AU" dirty="0"/>
          </a:p>
        </p:txBody>
      </p:sp>
      <p:sp>
        <p:nvSpPr>
          <p:cNvPr id="4" name="Footer Placeholder 3"/>
          <p:cNvSpPr>
            <a:spLocks noGrp="1"/>
          </p:cNvSpPr>
          <p:nvPr>
            <p:ph type="ftr" sz="quarter" idx="2"/>
          </p:nvPr>
        </p:nvSpPr>
        <p:spPr>
          <a:xfrm>
            <a:off x="0" y="28122401"/>
            <a:ext cx="8977506" cy="1482888"/>
          </a:xfrm>
          <a:prstGeom prst="rect">
            <a:avLst/>
          </a:prstGeom>
        </p:spPr>
        <p:txBody>
          <a:bodyPr vert="horz" lIns="276259" tIns="138129" rIns="276259" bIns="138129" rtlCol="0" anchor="b"/>
          <a:lstStyle>
            <a:lvl1pPr algn="l">
              <a:defRPr sz="3600"/>
            </a:lvl1pPr>
          </a:lstStyle>
          <a:p>
            <a:endParaRPr lang="en-AU" dirty="0"/>
          </a:p>
        </p:txBody>
      </p:sp>
      <p:sp>
        <p:nvSpPr>
          <p:cNvPr id="5" name="Slide Number Placeholder 4"/>
          <p:cNvSpPr>
            <a:spLocks noGrp="1"/>
          </p:cNvSpPr>
          <p:nvPr>
            <p:ph type="sldNum" sz="quarter" idx="3"/>
          </p:nvPr>
        </p:nvSpPr>
        <p:spPr>
          <a:xfrm>
            <a:off x="11729771" y="28122401"/>
            <a:ext cx="8977506" cy="1482888"/>
          </a:xfrm>
          <a:prstGeom prst="rect">
            <a:avLst/>
          </a:prstGeom>
        </p:spPr>
        <p:txBody>
          <a:bodyPr vert="horz" lIns="276259" tIns="138129" rIns="276259" bIns="138129" rtlCol="0" anchor="b"/>
          <a:lstStyle>
            <a:lvl1pPr algn="r">
              <a:defRPr sz="3600"/>
            </a:lvl1pPr>
          </a:lstStyle>
          <a:p>
            <a:fld id="{D3484E79-5682-4530-92E7-635624E518C0}" type="slidenum">
              <a:rPr lang="en-AU" smtClean="0"/>
              <a:t>‹#›</a:t>
            </a:fld>
            <a:endParaRPr lang="en-AU" dirty="0"/>
          </a:p>
        </p:txBody>
      </p:sp>
    </p:spTree>
    <p:extLst>
      <p:ext uri="{BB962C8B-B14F-4D97-AF65-F5344CB8AC3E}">
        <p14:creationId xmlns:p14="http://schemas.microsoft.com/office/powerpoint/2010/main" val="155439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8975248" cy="1485405"/>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idx="1"/>
          </p:nvPr>
        </p:nvSpPr>
        <p:spPr>
          <a:xfrm>
            <a:off x="11732073" y="2"/>
            <a:ext cx="8975248" cy="1485405"/>
          </a:xfrm>
          <a:prstGeom prst="rect">
            <a:avLst/>
          </a:prstGeom>
        </p:spPr>
        <p:txBody>
          <a:bodyPr vert="horz" lIns="276259" tIns="138129" rIns="276259" bIns="138129" rtlCol="0"/>
          <a:lstStyle>
            <a:lvl1pPr algn="r">
              <a:defRPr sz="3600"/>
            </a:lvl1pPr>
          </a:lstStyle>
          <a:p>
            <a:fld id="{1C33A464-68DF-49FC-A9E0-A9C494271000}" type="datetimeFigureOut">
              <a:rPr lang="en-AU" smtClean="0"/>
              <a:t>28/01/2021</a:t>
            </a:fld>
            <a:endParaRPr lang="en-AU" dirty="0"/>
          </a:p>
        </p:txBody>
      </p:sp>
      <p:sp>
        <p:nvSpPr>
          <p:cNvPr id="4" name="Slide Image Placeholder 3"/>
          <p:cNvSpPr>
            <a:spLocks noGrp="1" noRot="1" noChangeAspect="1"/>
          </p:cNvSpPr>
          <p:nvPr>
            <p:ph type="sldImg" idx="2"/>
          </p:nvPr>
        </p:nvSpPr>
        <p:spPr>
          <a:xfrm>
            <a:off x="3289300" y="3700463"/>
            <a:ext cx="14133513" cy="9993312"/>
          </a:xfrm>
          <a:prstGeom prst="rect">
            <a:avLst/>
          </a:prstGeom>
          <a:noFill/>
          <a:ln w="12700">
            <a:solidFill>
              <a:prstClr val="black"/>
            </a:solidFill>
          </a:ln>
        </p:spPr>
        <p:txBody>
          <a:bodyPr vert="horz" lIns="276259" tIns="138129" rIns="276259" bIns="138129" rtlCol="0" anchor="ctr"/>
          <a:lstStyle/>
          <a:p>
            <a:endParaRPr lang="en-AU" dirty="0"/>
          </a:p>
        </p:txBody>
      </p:sp>
      <p:sp>
        <p:nvSpPr>
          <p:cNvPr id="5" name="Notes Placeholder 4"/>
          <p:cNvSpPr>
            <a:spLocks noGrp="1"/>
          </p:cNvSpPr>
          <p:nvPr>
            <p:ph type="body" sz="quarter" idx="3"/>
          </p:nvPr>
        </p:nvSpPr>
        <p:spPr>
          <a:xfrm>
            <a:off x="2071213" y="14247543"/>
            <a:ext cx="16569690" cy="11657084"/>
          </a:xfrm>
          <a:prstGeom prst="rect">
            <a:avLst/>
          </a:prstGeom>
        </p:spPr>
        <p:txBody>
          <a:bodyPr vert="horz" lIns="276259" tIns="138129" rIns="276259" bIns="13812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28119889"/>
            <a:ext cx="8975248" cy="1485402"/>
          </a:xfrm>
          <a:prstGeom prst="rect">
            <a:avLst/>
          </a:prstGeom>
        </p:spPr>
        <p:txBody>
          <a:bodyPr vert="horz" lIns="276259" tIns="138129" rIns="276259" bIns="138129" rtlCol="0" anchor="b"/>
          <a:lstStyle>
            <a:lvl1pPr algn="l">
              <a:defRPr sz="3600"/>
            </a:lvl1pPr>
          </a:lstStyle>
          <a:p>
            <a:endParaRPr lang="en-AU" dirty="0"/>
          </a:p>
        </p:txBody>
      </p:sp>
      <p:sp>
        <p:nvSpPr>
          <p:cNvPr id="7" name="Slide Number Placeholder 6"/>
          <p:cNvSpPr>
            <a:spLocks noGrp="1"/>
          </p:cNvSpPr>
          <p:nvPr>
            <p:ph type="sldNum" sz="quarter" idx="5"/>
          </p:nvPr>
        </p:nvSpPr>
        <p:spPr>
          <a:xfrm>
            <a:off x="11732073" y="28119889"/>
            <a:ext cx="8975248" cy="1485402"/>
          </a:xfrm>
          <a:prstGeom prst="rect">
            <a:avLst/>
          </a:prstGeom>
        </p:spPr>
        <p:txBody>
          <a:bodyPr vert="horz" lIns="276259" tIns="138129" rIns="276259" bIns="138129" rtlCol="0" anchor="b"/>
          <a:lstStyle>
            <a:lvl1pPr algn="r">
              <a:defRPr sz="3600"/>
            </a:lvl1pPr>
          </a:lstStyle>
          <a:p>
            <a:fld id="{B76E3603-134B-45C6-9C45-C05DE4630632}" type="slidenum">
              <a:rPr lang="en-AU" smtClean="0"/>
              <a:t>‹#›</a:t>
            </a:fld>
            <a:endParaRPr lang="en-AU" dirty="0"/>
          </a:p>
        </p:txBody>
      </p:sp>
    </p:spTree>
    <p:extLst>
      <p:ext uri="{BB962C8B-B14F-4D97-AF65-F5344CB8AC3E}">
        <p14:creationId xmlns:p14="http://schemas.microsoft.com/office/powerpoint/2010/main" val="2392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607707" y="3629320"/>
            <a:ext cx="5407150" cy="1310325"/>
          </a:xfrm>
          <a:prstGeom prst="rect">
            <a:avLst/>
          </a:prstGeom>
        </p:spPr>
        <p:txBody>
          <a:bodyPr vert="horz" lIns="0" tIns="0" rIns="0" bIns="0" rtlCol="0" anchor="b">
            <a:noAutofit/>
          </a:bodyPr>
          <a:lstStyle>
            <a:lvl1pPr>
              <a:lnSpc>
                <a:spcPct val="100000"/>
              </a:lnSpc>
              <a:defRPr sz="4000"/>
            </a:lvl1pPr>
          </a:lstStyle>
          <a:p>
            <a:r>
              <a:rPr lang="en-US" dirty="0" smtClean="0"/>
              <a:t>Title</a:t>
            </a:r>
            <a:endParaRPr lang="en-US" dirty="0"/>
          </a:p>
        </p:txBody>
      </p:sp>
      <p:cxnSp>
        <p:nvCxnSpPr>
          <p:cNvPr id="3" name="Straight Connector 2"/>
          <p:cNvCxnSpPr/>
          <p:nvPr userDrawn="1"/>
        </p:nvCxnSpPr>
        <p:spPr>
          <a:xfrm>
            <a:off x="4607707" y="5156462"/>
            <a:ext cx="540715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340476"/>
            <a:ext cx="1069181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0" y="0"/>
            <a:ext cx="1069181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53708"/>
          <a:stretch/>
        </p:blipFill>
        <p:spPr>
          <a:xfrm>
            <a:off x="1" y="0"/>
            <a:ext cx="4267200" cy="7559675"/>
          </a:xfrm>
          <a:prstGeom prst="rect">
            <a:avLst/>
          </a:prstGeom>
        </p:spPr>
      </p:pic>
      <p:sp>
        <p:nvSpPr>
          <p:cNvPr id="9" name="Rectangle 8"/>
          <p:cNvSpPr/>
          <p:nvPr userDrawn="1"/>
        </p:nvSpPr>
        <p:spPr>
          <a:xfrm>
            <a:off x="2" y="0"/>
            <a:ext cx="4267200" cy="7559676"/>
          </a:xfrm>
          <a:prstGeom prst="rect">
            <a:avLst/>
          </a:prstGeom>
          <a:solidFill>
            <a:schemeClr val="accent6">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269" tIns="50908" rIns="64653" bIns="50908" numCol="1" spcCol="0" rtlCol="0" fromWordArt="0" anchor="ctr" anchorCtr="0" forceAA="0" compatLnSpc="1">
            <a:prstTxWarp prst="textNoShape">
              <a:avLst/>
            </a:prstTxWarp>
            <a:noAutofit/>
          </a:bodyPr>
          <a:lstStyle/>
          <a:p>
            <a:pPr algn="l"/>
            <a:endParaRPr lang="en-AU" sz="990" dirty="0">
              <a:latin typeface="Montserrat Semi Bold" panose="00000700000000000000" pitchFamily="50" charset="0"/>
            </a:endParaRPr>
          </a:p>
        </p:txBody>
      </p:sp>
      <p:sp>
        <p:nvSpPr>
          <p:cNvPr id="13" name="Isosceles Triangle 12"/>
          <p:cNvSpPr/>
          <p:nvPr userDrawn="1"/>
        </p:nvSpPr>
        <p:spPr>
          <a:xfrm rot="10800000">
            <a:off x="2452917" y="-1"/>
            <a:ext cx="1814284" cy="5677598"/>
          </a:xfrm>
          <a:prstGeom prst="triangle">
            <a:avLst>
              <a:gd name="adj" fmla="val 45200"/>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p:cNvSpPr/>
          <p:nvPr userDrawn="1"/>
        </p:nvSpPr>
        <p:spPr>
          <a:xfrm>
            <a:off x="1277257" y="5677598"/>
            <a:ext cx="2989944" cy="1891803"/>
          </a:xfrm>
          <a:prstGeom prst="triangle">
            <a:avLst>
              <a:gd name="adj" fmla="val 70442"/>
            </a:avLst>
          </a:prstGeom>
          <a:solidFill>
            <a:schemeClr val="tx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p:cNvSpPr/>
          <p:nvPr userDrawn="1"/>
        </p:nvSpPr>
        <p:spPr>
          <a:xfrm rot="16200000">
            <a:off x="59194" y="3351666"/>
            <a:ext cx="7559676" cy="856342"/>
          </a:xfrm>
          <a:prstGeom prst="triangle">
            <a:avLst>
              <a:gd name="adj" fmla="val 233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userDrawn="1"/>
        </p:nvSpPr>
        <p:spPr>
          <a:xfrm>
            <a:off x="7678059" y="720712"/>
            <a:ext cx="2336798" cy="524887"/>
          </a:xfrm>
          <a:prstGeom prst="rect">
            <a:avLst/>
          </a:prstGeom>
          <a:noFill/>
        </p:spPr>
        <p:txBody>
          <a:bodyPr wrap="square" lIns="0" tIns="0" rIns="0" bIns="0" rtlCol="0">
            <a:spAutoFit/>
          </a:bodyPr>
          <a:lstStyle/>
          <a:p>
            <a:pPr algn="r">
              <a:lnSpc>
                <a:spcPts val="2000"/>
              </a:lnSpc>
              <a:spcAft>
                <a:spcPts val="700"/>
              </a:spcAft>
            </a:pPr>
            <a:r>
              <a:rPr lang="en-AU" sz="2400" dirty="0" smtClean="0">
                <a:solidFill>
                  <a:schemeClr val="accent6">
                    <a:lumMod val="50000"/>
                  </a:schemeClr>
                </a:solidFill>
                <a:latin typeface="Montserrat Semi Bold" panose="00000700000000000000" pitchFamily="50" charset="0"/>
              </a:rPr>
              <a:t>TASKFORCE</a:t>
            </a:r>
            <a:br>
              <a:rPr lang="en-AU" sz="2400" dirty="0" smtClean="0">
                <a:solidFill>
                  <a:schemeClr val="accent6">
                    <a:lumMod val="50000"/>
                  </a:schemeClr>
                </a:solidFill>
                <a:latin typeface="Montserrat Semi Bold" panose="00000700000000000000" pitchFamily="50" charset="0"/>
              </a:rPr>
            </a:br>
            <a:r>
              <a:rPr lang="en-AU" sz="2400" dirty="0" smtClean="0">
                <a:solidFill>
                  <a:schemeClr val="accent6">
                    <a:lumMod val="50000"/>
                  </a:schemeClr>
                </a:solidFill>
                <a:latin typeface="Montserrat Semi Bold" panose="00000700000000000000" pitchFamily="50" charset="0"/>
              </a:rPr>
              <a:t>TOOLKIT</a:t>
            </a:r>
            <a:endParaRPr lang="en-AU" sz="2400" dirty="0">
              <a:solidFill>
                <a:schemeClr val="accent6">
                  <a:lumMod val="50000"/>
                </a:schemeClr>
              </a:solidFill>
              <a:latin typeface="Montserrat Semi Bold" panose="00000700000000000000" pitchFamily="50" charset="0"/>
            </a:endParaRPr>
          </a:p>
        </p:txBody>
      </p:sp>
      <p:sp>
        <p:nvSpPr>
          <p:cNvPr id="18" name="Text Placeholder 17"/>
          <p:cNvSpPr>
            <a:spLocks noGrp="1"/>
          </p:cNvSpPr>
          <p:nvPr>
            <p:ph type="body" sz="quarter" idx="10" hasCustomPrompt="1"/>
          </p:nvPr>
        </p:nvSpPr>
        <p:spPr>
          <a:xfrm>
            <a:off x="4606925" y="5341938"/>
            <a:ext cx="5408613" cy="1131887"/>
          </a:xfrm>
        </p:spPr>
        <p:txBody>
          <a:bodyPr>
            <a:normAutofit/>
          </a:bodyPr>
          <a:lstStyle>
            <a:lvl1pPr>
              <a:lnSpc>
                <a:spcPct val="100000"/>
              </a:lnSpc>
              <a:defRPr sz="2000">
                <a:latin typeface="+mj-lt"/>
              </a:defRPr>
            </a:lvl1pPr>
          </a:lstStyle>
          <a:p>
            <a:pPr lvl="0"/>
            <a:r>
              <a:rPr lang="en-US" dirty="0" smtClean="0"/>
              <a:t>Subtitle</a:t>
            </a:r>
            <a:endParaRPr lang="en-AU" dirty="0"/>
          </a:p>
        </p:txBody>
      </p:sp>
    </p:spTree>
    <p:extLst>
      <p:ext uri="{BB962C8B-B14F-4D97-AF65-F5344CB8AC3E}">
        <p14:creationId xmlns:p14="http://schemas.microsoft.com/office/powerpoint/2010/main" val="3994198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6">
          <p15:clr>
            <a:srgbClr val="000000"/>
          </p15:clr>
        </p15:guide>
        <p15:guide id="2" pos="6369">
          <p15:clr>
            <a:srgbClr val="000000"/>
          </p15:clr>
        </p15:guide>
        <p15:guide id="3" orient="horz" pos="998">
          <p15:clr>
            <a:srgbClr val="000000"/>
          </p15:clr>
        </p15:guide>
        <p15:guide id="4" orient="horz" pos="4339">
          <p15:clr>
            <a:srgbClr val="000000"/>
          </p15:clr>
        </p15:guide>
        <p15:guide id="5" pos="779">
          <p15:clr>
            <a:srgbClr val="FBAE40"/>
          </p15:clr>
        </p15:guide>
        <p15:guide id="6" pos="877">
          <p15:clr>
            <a:srgbClr val="FBAE40"/>
          </p15:clr>
        </p15:guide>
        <p15:guide id="7" pos="1288">
          <p15:clr>
            <a:srgbClr val="FBAE40"/>
          </p15:clr>
        </p15:guide>
        <p15:guide id="8" pos="1385">
          <p15:clr>
            <a:srgbClr val="FBAE40"/>
          </p15:clr>
        </p15:guide>
        <p15:guide id="9" pos="1796">
          <p15:clr>
            <a:srgbClr val="FBAE40"/>
          </p15:clr>
        </p15:guide>
        <p15:guide id="10" pos="1892">
          <p15:clr>
            <a:srgbClr val="FBAE40"/>
          </p15:clr>
        </p15:guide>
        <p15:guide id="11" pos="2303">
          <p15:clr>
            <a:srgbClr val="FBAE40"/>
          </p15:clr>
        </p15:guide>
        <p15:guide id="12" pos="2402">
          <p15:clr>
            <a:srgbClr val="FBAE40"/>
          </p15:clr>
        </p15:guide>
        <p15:guide id="13" pos="2812">
          <p15:clr>
            <a:srgbClr val="FBAE40"/>
          </p15:clr>
        </p15:guide>
        <p15:guide id="14" pos="2911">
          <p15:clr>
            <a:srgbClr val="FBAE40"/>
          </p15:clr>
        </p15:guide>
        <p15:guide id="15" pos="3319">
          <p15:clr>
            <a:srgbClr val="FBAE40"/>
          </p15:clr>
        </p15:guide>
        <p15:guide id="16" pos="3416">
          <p15:clr>
            <a:srgbClr val="FBAE40"/>
          </p15:clr>
        </p15:guide>
        <p15:guide id="17" pos="3826">
          <p15:clr>
            <a:srgbClr val="FBAE40"/>
          </p15:clr>
        </p15:guide>
        <p15:guide id="18" pos="3923">
          <p15:clr>
            <a:srgbClr val="FBAE40"/>
          </p15:clr>
        </p15:guide>
        <p15:guide id="19" pos="4335">
          <p15:clr>
            <a:srgbClr val="FBAE40"/>
          </p15:clr>
        </p15:guide>
        <p15:guide id="20" pos="4432">
          <p15:clr>
            <a:srgbClr val="FBAE40"/>
          </p15:clr>
        </p15:guide>
        <p15:guide id="21" pos="4843">
          <p15:clr>
            <a:srgbClr val="FBAE40"/>
          </p15:clr>
        </p15:guide>
        <p15:guide id="22" pos="4940">
          <p15:clr>
            <a:srgbClr val="FBAE40"/>
          </p15:clr>
        </p15:guide>
        <p15:guide id="23" pos="5350">
          <p15:clr>
            <a:srgbClr val="FBAE40"/>
          </p15:clr>
        </p15:guide>
        <p15:guide id="24" pos="5448">
          <p15:clr>
            <a:srgbClr val="FBAE40"/>
          </p15:clr>
        </p15:guide>
        <p15:guide id="25" pos="5858">
          <p15:clr>
            <a:srgbClr val="FBAE40"/>
          </p15:clr>
        </p15:guide>
        <p15:guide id="26" pos="59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12 column">
    <p:spTree>
      <p:nvGrpSpPr>
        <p:cNvPr id="1" name=""/>
        <p:cNvGrpSpPr/>
        <p:nvPr/>
      </p:nvGrpSpPr>
      <p:grpSpPr>
        <a:xfrm>
          <a:off x="0" y="0"/>
          <a:ext cx="0" cy="0"/>
          <a:chOff x="0" y="0"/>
          <a:chExt cx="0" cy="0"/>
        </a:xfrm>
      </p:grpSpPr>
      <p:sp>
        <p:nvSpPr>
          <p:cNvPr id="12" name="Footer Placeholder 11"/>
          <p:cNvSpPr>
            <a:spLocks noGrp="1"/>
          </p:cNvSpPr>
          <p:nvPr>
            <p:ph type="ftr" sz="quarter" idx="16"/>
          </p:nvPr>
        </p:nvSpPr>
        <p:spPr/>
        <p:txBody>
          <a:bodyPr/>
          <a:lstStyle/>
          <a:p>
            <a:endParaRPr lang="en-US" dirty="0"/>
          </a:p>
        </p:txBody>
      </p:sp>
      <p:sp>
        <p:nvSpPr>
          <p:cNvPr id="5" name="Title Placeholder 1"/>
          <p:cNvSpPr>
            <a:spLocks noGrp="1"/>
          </p:cNvSpPr>
          <p:nvPr>
            <p:ph type="title"/>
          </p:nvPr>
        </p:nvSpPr>
        <p:spPr>
          <a:xfrm>
            <a:off x="285142" y="620320"/>
            <a:ext cx="7138800" cy="673200"/>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54904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6" userDrawn="1">
          <p15:clr>
            <a:srgbClr val="000000"/>
          </p15:clr>
        </p15:guide>
        <p15:guide id="2" pos="6369" userDrawn="1">
          <p15:clr>
            <a:srgbClr val="000000"/>
          </p15:clr>
        </p15:guide>
        <p15:guide id="3" orient="horz" pos="998" userDrawn="1">
          <p15:clr>
            <a:srgbClr val="000000"/>
          </p15:clr>
        </p15:guide>
        <p15:guide id="4" orient="horz" pos="4339" userDrawn="1">
          <p15:clr>
            <a:srgbClr val="000000"/>
          </p15:clr>
        </p15:guide>
        <p15:guide id="5" pos="779" userDrawn="1">
          <p15:clr>
            <a:srgbClr val="FBAE40"/>
          </p15:clr>
        </p15:guide>
        <p15:guide id="6" pos="877" userDrawn="1">
          <p15:clr>
            <a:srgbClr val="FBAE40"/>
          </p15:clr>
        </p15:guide>
        <p15:guide id="7" pos="1288" userDrawn="1">
          <p15:clr>
            <a:srgbClr val="FBAE40"/>
          </p15:clr>
        </p15:guide>
        <p15:guide id="8" pos="1385" userDrawn="1">
          <p15:clr>
            <a:srgbClr val="FBAE40"/>
          </p15:clr>
        </p15:guide>
        <p15:guide id="9" pos="1796" userDrawn="1">
          <p15:clr>
            <a:srgbClr val="FBAE40"/>
          </p15:clr>
        </p15:guide>
        <p15:guide id="10" pos="1892" userDrawn="1">
          <p15:clr>
            <a:srgbClr val="FBAE40"/>
          </p15:clr>
        </p15:guide>
        <p15:guide id="11" pos="2303" userDrawn="1">
          <p15:clr>
            <a:srgbClr val="FBAE40"/>
          </p15:clr>
        </p15:guide>
        <p15:guide id="12" pos="2402" userDrawn="1">
          <p15:clr>
            <a:srgbClr val="FBAE40"/>
          </p15:clr>
        </p15:guide>
        <p15:guide id="13" pos="2812" userDrawn="1">
          <p15:clr>
            <a:srgbClr val="FBAE40"/>
          </p15:clr>
        </p15:guide>
        <p15:guide id="14" pos="2911" userDrawn="1">
          <p15:clr>
            <a:srgbClr val="FBAE40"/>
          </p15:clr>
        </p15:guide>
        <p15:guide id="15" pos="3319" userDrawn="1">
          <p15:clr>
            <a:srgbClr val="FBAE40"/>
          </p15:clr>
        </p15:guide>
        <p15:guide id="16" pos="3416" userDrawn="1">
          <p15:clr>
            <a:srgbClr val="FBAE40"/>
          </p15:clr>
        </p15:guide>
        <p15:guide id="17" pos="3826" userDrawn="1">
          <p15:clr>
            <a:srgbClr val="FBAE40"/>
          </p15:clr>
        </p15:guide>
        <p15:guide id="18" pos="3923" userDrawn="1">
          <p15:clr>
            <a:srgbClr val="FBAE40"/>
          </p15:clr>
        </p15:guide>
        <p15:guide id="19" pos="4335" userDrawn="1">
          <p15:clr>
            <a:srgbClr val="FBAE40"/>
          </p15:clr>
        </p15:guide>
        <p15:guide id="20" pos="4432" userDrawn="1">
          <p15:clr>
            <a:srgbClr val="FBAE40"/>
          </p15:clr>
        </p15:guide>
        <p15:guide id="21" pos="4843" userDrawn="1">
          <p15:clr>
            <a:srgbClr val="FBAE40"/>
          </p15:clr>
        </p15:guide>
        <p15:guide id="22" pos="4940" userDrawn="1">
          <p15:clr>
            <a:srgbClr val="FBAE40"/>
          </p15:clr>
        </p15:guide>
        <p15:guide id="23" pos="5350" userDrawn="1">
          <p15:clr>
            <a:srgbClr val="FBAE40"/>
          </p15:clr>
        </p15:guide>
        <p15:guide id="24" pos="5448" userDrawn="1">
          <p15:clr>
            <a:srgbClr val="FBAE40"/>
          </p15:clr>
        </p15:guide>
        <p15:guide id="25" pos="5858" userDrawn="1">
          <p15:clr>
            <a:srgbClr val="FBAE40"/>
          </p15:clr>
        </p15:guide>
        <p15:guide id="26" pos="595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142" y="620320"/>
            <a:ext cx="7138800" cy="673200"/>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143" y="1435121"/>
            <a:ext cx="9518400" cy="4733511"/>
          </a:xfrm>
          <a:prstGeom prst="rect">
            <a:avLst/>
          </a:prstGeom>
        </p:spPr>
        <p:txBody>
          <a:bodyPr vert="horz" lIns="0" tIns="0" rIns="0" bIns="0" rtlCol="0">
            <a:normAutofit/>
          </a:bodyPr>
          <a:lstStyle/>
          <a:p>
            <a:pPr lvl="0"/>
            <a:r>
              <a:rPr lang="en-US" dirty="0" smtClean="0"/>
              <a:t>Edit Master text styles. It is a long established fact that a reader will be distracted by the readable content of a page when looking at its layout. The point of using Lorem Ipsum is that it has a more-or-less normal distribution of letters.</a:t>
            </a:r>
          </a:p>
          <a:p>
            <a:pPr lvl="1"/>
            <a:r>
              <a:rPr lang="en-US" dirty="0" smtClean="0"/>
              <a:t>Second level. It is a long established fact that a reader will be distracted by the readable content of a page when looking at its layout. The point of using Lorem Ipsum is that it has a more-or-less normal distribution of letters, as opposed to using 'Content here, content here'.</a:t>
            </a:r>
          </a:p>
          <a:p>
            <a:pPr lvl="2"/>
            <a:r>
              <a:rPr lang="en-US" dirty="0" smtClean="0"/>
              <a:t>Third level. It is a long established fact that a reader will be distracted by the readable content of a page when looking at its layout. The point of using Lorem Ipsum is that it has a more-or-less normal distribution of letters, as opposed to using 'Content here, content here'.</a:t>
            </a:r>
          </a:p>
        </p:txBody>
      </p:sp>
      <p:sp>
        <p:nvSpPr>
          <p:cNvPr id="5" name="Footer Placeholder 4"/>
          <p:cNvSpPr>
            <a:spLocks noGrp="1"/>
          </p:cNvSpPr>
          <p:nvPr>
            <p:ph type="ftr" sz="quarter" idx="3"/>
          </p:nvPr>
        </p:nvSpPr>
        <p:spPr>
          <a:xfrm>
            <a:off x="285141" y="6782111"/>
            <a:ext cx="9518401" cy="327170"/>
          </a:xfrm>
          <a:prstGeom prst="rect">
            <a:avLst/>
          </a:prstGeom>
        </p:spPr>
        <p:txBody>
          <a:bodyPr vert="horz" lIns="0" tIns="0" rIns="0" bIns="0" rtlCol="0" anchor="t"/>
          <a:lstStyle>
            <a:lvl1pPr marL="228612" indent="-228612" algn="l">
              <a:buFont typeface="+mj-lt"/>
              <a:buAutoNum type="arabicPeriod"/>
              <a:defRPr sz="600">
                <a:solidFill>
                  <a:schemeClr val="tx1">
                    <a:lumMod val="50000"/>
                    <a:lumOff val="50000"/>
                  </a:schemeClr>
                </a:solidFill>
              </a:defRPr>
            </a:lvl1pPr>
          </a:lstStyle>
          <a:p>
            <a:endParaRPr lang="en-AU" dirty="0"/>
          </a:p>
        </p:txBody>
      </p:sp>
      <p:sp>
        <p:nvSpPr>
          <p:cNvPr id="4" name="Rectangle 3"/>
          <p:cNvSpPr/>
          <p:nvPr userDrawn="1"/>
        </p:nvSpPr>
        <p:spPr>
          <a:xfrm>
            <a:off x="1" y="0"/>
            <a:ext cx="10691813" cy="356399"/>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269" tIns="50908" rIns="64653" bIns="50908" numCol="1" spcCol="0" rtlCol="0" fromWordArt="0" anchor="ctr" anchorCtr="0" forceAA="0" compatLnSpc="1">
            <a:prstTxWarp prst="textNoShape">
              <a:avLst/>
            </a:prstTxWarp>
            <a:noAutofit/>
          </a:bodyPr>
          <a:lstStyle/>
          <a:p>
            <a:pPr algn="l"/>
            <a:r>
              <a:rPr lang="en-AU" sz="990" dirty="0" smtClean="0">
                <a:latin typeface="Montserrat Semi Bold" panose="00000700000000000000" pitchFamily="50" charset="0"/>
              </a:rPr>
              <a:t>TASKFORCE</a:t>
            </a:r>
            <a:r>
              <a:rPr lang="en-AU" sz="990" baseline="0" dirty="0" smtClean="0">
                <a:latin typeface="Montserrat Semi Bold" panose="00000700000000000000" pitchFamily="50" charset="0"/>
              </a:rPr>
              <a:t> TOOLKIT</a:t>
            </a:r>
            <a:endParaRPr lang="en-AU" sz="990" dirty="0">
              <a:latin typeface="Montserrat Semi Bold" panose="00000700000000000000" pitchFamily="50" charset="0"/>
            </a:endParaRPr>
          </a:p>
        </p:txBody>
      </p:sp>
      <p:sp>
        <p:nvSpPr>
          <p:cNvPr id="14" name="Rectangle 13"/>
          <p:cNvSpPr/>
          <p:nvPr userDrawn="1"/>
        </p:nvSpPr>
        <p:spPr>
          <a:xfrm>
            <a:off x="1" y="7258640"/>
            <a:ext cx="10691813" cy="301036"/>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269" tIns="50908" rIns="64653" bIns="50908" numCol="1" spcCol="0" rtlCol="0" fromWordArt="0" anchor="ctr" anchorCtr="0" forceAA="0" compatLnSpc="1">
            <a:prstTxWarp prst="textNoShape">
              <a:avLst/>
            </a:prstTxWarp>
            <a:noAutofit/>
          </a:bodyPr>
          <a:lstStyle/>
          <a:p>
            <a:pPr algn="l"/>
            <a:endParaRPr lang="en-AU" sz="990" dirty="0">
              <a:latin typeface="Montserrat Semi Bold" panose="00000700000000000000" pitchFamily="50" charset="0"/>
            </a:endParaRPr>
          </a:p>
        </p:txBody>
      </p:sp>
      <p:sp>
        <p:nvSpPr>
          <p:cNvPr id="11" name="TextBox 10"/>
          <p:cNvSpPr txBox="1"/>
          <p:nvPr userDrawn="1"/>
        </p:nvSpPr>
        <p:spPr>
          <a:xfrm>
            <a:off x="10338483" y="7301158"/>
            <a:ext cx="216000" cy="216000"/>
          </a:xfrm>
          <a:prstGeom prst="ellipse">
            <a:avLst/>
          </a:prstGeom>
          <a:solidFill>
            <a:schemeClr val="bg1"/>
          </a:solidFill>
        </p:spPr>
        <p:txBody>
          <a:bodyPr wrap="none" lIns="0" tIns="0" rIns="0" bIns="0" rtlCol="0" anchor="ctr">
            <a:noAutofit/>
          </a:bodyPr>
          <a:lstStyle/>
          <a:p>
            <a:pPr algn="ctr" fontAlgn="base">
              <a:spcBef>
                <a:spcPct val="0"/>
              </a:spcBef>
              <a:spcAft>
                <a:spcPct val="0"/>
              </a:spcAft>
            </a:pPr>
            <a:fld id="{2385CB4A-7E96-44CA-B116-B71B544B697D}" type="slidenum">
              <a:rPr lang="en-US" sz="566" smtClean="0">
                <a:solidFill>
                  <a:schemeClr val="bg2">
                    <a:lumMod val="50000"/>
                  </a:schemeClr>
                </a:solidFill>
                <a:latin typeface="Montserrat Semi Bold" panose="00000700000000000000" pitchFamily="50" charset="0"/>
                <a:cs typeface="Segoe UI Light" panose="020B0502040204020203" pitchFamily="34" charset="0"/>
              </a:rPr>
              <a:pPr algn="ctr" fontAlgn="base">
                <a:spcBef>
                  <a:spcPct val="0"/>
                </a:spcBef>
                <a:spcAft>
                  <a:spcPct val="0"/>
                </a:spcAft>
              </a:pPr>
              <a:t>‹#›</a:t>
            </a:fld>
            <a:endParaRPr lang="en-US" sz="800" dirty="0">
              <a:solidFill>
                <a:schemeClr val="bg2">
                  <a:lumMod val="50000"/>
                </a:schemeClr>
              </a:solidFill>
              <a:latin typeface="Montserrat Semi Bold" panose="00000700000000000000" pitchFamily="50" charset="0"/>
              <a:cs typeface="Segoe UI Light" panose="020B0502040204020203" pitchFamily="34" charset="0"/>
            </a:endParaRPr>
          </a:p>
        </p:txBody>
      </p:sp>
    </p:spTree>
    <p:extLst>
      <p:ext uri="{BB962C8B-B14F-4D97-AF65-F5344CB8AC3E}">
        <p14:creationId xmlns:p14="http://schemas.microsoft.com/office/powerpoint/2010/main" val="841606830"/>
      </p:ext>
    </p:extLst>
  </p:cSld>
  <p:clrMap bg1="lt1" tx1="dk1" bg2="lt2" tx2="dk2" accent1="accent1" accent2="accent2" accent3="accent3" accent4="accent4" accent5="accent5" accent6="accent6" hlink="hlink" folHlink="folHlink"/>
  <p:sldLayoutIdLst>
    <p:sldLayoutId id="2147483682" r:id="rId1"/>
    <p:sldLayoutId id="2147483681" r:id="rId2"/>
  </p:sldLayoutIdLst>
  <p:timing>
    <p:tnLst>
      <p:par>
        <p:cTn id="1" dur="indefinite" restart="never" nodeType="tmRoot"/>
      </p:par>
    </p:tnLst>
  </p:timing>
  <p:hf sldNum="0" hdr="0" dt="0"/>
  <p:txStyles>
    <p:titleStyle>
      <a:lvl1pPr algn="l" defTabSz="1007995" rtl="0" eaLnBrk="1" latinLnBrk="0" hangingPunct="1">
        <a:lnSpc>
          <a:spcPct val="110000"/>
        </a:lnSpc>
        <a:spcBef>
          <a:spcPct val="0"/>
        </a:spcBef>
        <a:buNone/>
        <a:defRPr sz="1800" kern="1200">
          <a:solidFill>
            <a:schemeClr val="tx1">
              <a:lumMod val="85000"/>
              <a:lumOff val="15000"/>
            </a:schemeClr>
          </a:solidFill>
          <a:latin typeface="Montserrat Light" panose="00000400000000000000" pitchFamily="50" charset="0"/>
          <a:ea typeface="+mj-ea"/>
          <a:cs typeface="+mj-cs"/>
        </a:defRPr>
      </a:lvl1pPr>
    </p:titleStyle>
    <p:bodyStyle>
      <a:lvl1pPr marL="0" indent="0" algn="l" defTabSz="1007995" rtl="0" eaLnBrk="1" latinLnBrk="0" hangingPunct="1">
        <a:lnSpc>
          <a:spcPct val="120000"/>
        </a:lnSpc>
        <a:spcBef>
          <a:spcPts val="150"/>
        </a:spcBef>
        <a:spcAft>
          <a:spcPts val="800"/>
        </a:spcAft>
        <a:buFontTx/>
        <a:buNone/>
        <a:defRPr sz="1200" kern="1200">
          <a:solidFill>
            <a:schemeClr val="tx1">
              <a:lumMod val="75000"/>
              <a:lumOff val="25000"/>
            </a:schemeClr>
          </a:solidFill>
          <a:latin typeface="Segoe UI Semibold" panose="020B0702040204020203" pitchFamily="34" charset="0"/>
          <a:ea typeface="+mn-ea"/>
          <a:cs typeface="Segoe UI Semibold" panose="020B0702040204020203" pitchFamily="34" charset="0"/>
        </a:defRPr>
      </a:lvl1pPr>
      <a:lvl2pPr marL="0" indent="0" algn="l" defTabSz="1007995" rtl="0" eaLnBrk="1" latinLnBrk="0" hangingPunct="1">
        <a:lnSpc>
          <a:spcPct val="114000"/>
        </a:lnSpc>
        <a:spcBef>
          <a:spcPts val="0"/>
        </a:spcBef>
        <a:spcAft>
          <a:spcPts val="900"/>
        </a:spcAft>
        <a:buFontTx/>
        <a:buNone/>
        <a:defRPr sz="1100" kern="1200">
          <a:solidFill>
            <a:schemeClr val="accent1">
              <a:lumMod val="75000"/>
            </a:schemeClr>
          </a:solidFill>
          <a:latin typeface="Segoe UI Semibold" panose="020B0702040204020203" pitchFamily="34" charset="0"/>
          <a:ea typeface="+mn-ea"/>
          <a:cs typeface="Segoe UI Semibold" panose="020B0702040204020203" pitchFamily="34" charset="0"/>
        </a:defRPr>
      </a:lvl2pPr>
      <a:lvl3pPr marL="0" indent="0" algn="l" defTabSz="1007995" rtl="0" eaLnBrk="1" latinLnBrk="0" hangingPunct="1">
        <a:lnSpc>
          <a:spcPct val="114000"/>
        </a:lnSpc>
        <a:spcBef>
          <a:spcPts val="0"/>
        </a:spcBef>
        <a:spcAft>
          <a:spcPts val="900"/>
        </a:spcAft>
        <a:buFontTx/>
        <a:buNone/>
        <a:defRPr sz="1100" kern="1200">
          <a:solidFill>
            <a:schemeClr val="tx1"/>
          </a:solidFill>
          <a:latin typeface="Segoe UI Light" panose="020B0502040204020203" pitchFamily="34" charset="0"/>
          <a:ea typeface="+mn-ea"/>
          <a:cs typeface="Segoe UI Light" panose="020B0502040204020203" pitchFamily="34" charset="0"/>
        </a:defRPr>
      </a:lvl3pPr>
      <a:lvl4pPr marL="180009" indent="-144007" algn="l" defTabSz="1007995" rtl="0" eaLnBrk="1" latinLnBrk="0" hangingPunct="1">
        <a:lnSpc>
          <a:spcPct val="114000"/>
        </a:lnSpc>
        <a:spcBef>
          <a:spcPts val="0"/>
        </a:spcBef>
        <a:spcAft>
          <a:spcPts val="900"/>
        </a:spcAft>
        <a:buFont typeface="Arial" panose="020B0604020202020204" pitchFamily="34" charset="0"/>
        <a:buChar char="•"/>
        <a:defRPr sz="1100" kern="1200">
          <a:solidFill>
            <a:schemeClr val="tx1"/>
          </a:solidFill>
          <a:latin typeface="Segoe UI Light" panose="020B0502040204020203" pitchFamily="34" charset="0"/>
          <a:ea typeface="+mn-ea"/>
          <a:cs typeface="Segoe UI Light" panose="020B0502040204020203" pitchFamily="34" charset="0"/>
        </a:defRPr>
      </a:lvl4pPr>
      <a:lvl5pPr marL="360019" indent="-144007" algn="l" defTabSz="1007995" rtl="0" eaLnBrk="1" latinLnBrk="0" hangingPunct="1">
        <a:lnSpc>
          <a:spcPct val="114000"/>
        </a:lnSpc>
        <a:spcBef>
          <a:spcPts val="0"/>
        </a:spcBef>
        <a:spcAft>
          <a:spcPts val="900"/>
        </a:spcAft>
        <a:buFont typeface="Arial" panose="020B0604020202020204" pitchFamily="34" charset="0"/>
        <a:buChar char="•"/>
        <a:defRPr sz="1100" kern="1200">
          <a:solidFill>
            <a:schemeClr val="tx1"/>
          </a:solidFill>
          <a:latin typeface="Segoe UI Light" panose="020B0502040204020203" pitchFamily="34" charset="0"/>
          <a:ea typeface="+mn-ea"/>
          <a:cs typeface="Segoe UI Light" panose="020B0502040204020203" pitchFamily="34" charset="0"/>
        </a:defRPr>
      </a:lvl5pPr>
      <a:lvl6pPr marL="252013" indent="-216011" algn="l" defTabSz="1007995" rtl="0" eaLnBrk="1" latinLnBrk="0" hangingPunct="1">
        <a:lnSpc>
          <a:spcPct val="114000"/>
        </a:lnSpc>
        <a:spcBef>
          <a:spcPts val="0"/>
        </a:spcBef>
        <a:spcAft>
          <a:spcPts val="900"/>
        </a:spcAft>
        <a:buFont typeface="+mj-lt"/>
        <a:buAutoNum type="arabicPeriod"/>
        <a:defRPr sz="1100" kern="1200">
          <a:solidFill>
            <a:schemeClr val="tx1"/>
          </a:solidFill>
          <a:latin typeface="+mn-lt"/>
          <a:ea typeface="+mn-ea"/>
          <a:cs typeface="+mn-cs"/>
        </a:defRPr>
      </a:lvl6pPr>
      <a:lvl7pPr marL="468024" indent="-216011" algn="l" defTabSz="1007995" rtl="0" eaLnBrk="1" latinLnBrk="0" hangingPunct="1">
        <a:lnSpc>
          <a:spcPct val="114000"/>
        </a:lnSpc>
        <a:spcBef>
          <a:spcPts val="0"/>
        </a:spcBef>
        <a:spcAft>
          <a:spcPts val="900"/>
        </a:spcAft>
        <a:buFont typeface="+mj-lt"/>
        <a:buAutoNum type="arabicPeriod"/>
        <a:defRPr sz="1100" kern="1200">
          <a:solidFill>
            <a:schemeClr val="tx1"/>
          </a:solidFill>
          <a:latin typeface="+mn-lt"/>
          <a:ea typeface="+mn-ea"/>
          <a:cs typeface="+mn-cs"/>
        </a:defRPr>
      </a:lvl7pPr>
      <a:lvl8pPr marL="252013" indent="-216011" algn="l" defTabSz="1007995" rtl="0" eaLnBrk="1" latinLnBrk="0" hangingPunct="1">
        <a:lnSpc>
          <a:spcPct val="114000"/>
        </a:lnSpc>
        <a:spcBef>
          <a:spcPts val="0"/>
        </a:spcBef>
        <a:spcAft>
          <a:spcPts val="900"/>
        </a:spcAft>
        <a:buFont typeface="+mj-lt"/>
        <a:buAutoNum type="alphaLcPeriod"/>
        <a:defRPr sz="1100" kern="1200">
          <a:solidFill>
            <a:schemeClr val="tx1"/>
          </a:solidFill>
          <a:latin typeface="+mn-lt"/>
          <a:ea typeface="+mn-ea"/>
          <a:cs typeface="+mn-cs"/>
        </a:defRPr>
      </a:lvl8pPr>
      <a:lvl9pPr marL="504026" indent="-251999" algn="l" defTabSz="1007995" rtl="0" eaLnBrk="1" latinLnBrk="0" hangingPunct="1">
        <a:lnSpc>
          <a:spcPct val="114000"/>
        </a:lnSpc>
        <a:spcBef>
          <a:spcPts val="0"/>
        </a:spcBef>
        <a:spcAft>
          <a:spcPts val="900"/>
        </a:spcAft>
        <a:buFont typeface="+mj-lt"/>
        <a:buAutoNum type="alphaLcPeriod"/>
        <a:defRPr sz="1200" kern="1200">
          <a:solidFill>
            <a:schemeClr val="tx1"/>
          </a:solidFill>
          <a:latin typeface="+mn-lt"/>
          <a:ea typeface="+mn-ea"/>
          <a:cs typeface="+mn-cs"/>
        </a:defRPr>
      </a:lvl9pPr>
    </p:bodyStyle>
    <p:otherStyle>
      <a:defPPr>
        <a:defRPr lang="en-US"/>
      </a:defPPr>
      <a:lvl1pPr marL="0" algn="l" defTabSz="1007995" rtl="0" eaLnBrk="1" latinLnBrk="0" hangingPunct="1">
        <a:defRPr sz="1984" kern="1200">
          <a:solidFill>
            <a:schemeClr val="tx1"/>
          </a:solidFill>
          <a:latin typeface="+mn-lt"/>
          <a:ea typeface="+mn-ea"/>
          <a:cs typeface="+mn-cs"/>
        </a:defRPr>
      </a:lvl1pPr>
      <a:lvl2pPr marL="503998" algn="l" defTabSz="1007995" rtl="0" eaLnBrk="1" latinLnBrk="0" hangingPunct="1">
        <a:defRPr sz="1984" kern="1200">
          <a:solidFill>
            <a:schemeClr val="tx1"/>
          </a:solidFill>
          <a:latin typeface="+mn-lt"/>
          <a:ea typeface="+mn-ea"/>
          <a:cs typeface="+mn-cs"/>
        </a:defRPr>
      </a:lvl2pPr>
      <a:lvl3pPr marL="1007995" algn="l" defTabSz="1007995" rtl="0" eaLnBrk="1" latinLnBrk="0" hangingPunct="1">
        <a:defRPr sz="1984" kern="1200">
          <a:solidFill>
            <a:schemeClr val="tx1"/>
          </a:solidFill>
          <a:latin typeface="+mn-lt"/>
          <a:ea typeface="+mn-ea"/>
          <a:cs typeface="+mn-cs"/>
        </a:defRPr>
      </a:lvl3pPr>
      <a:lvl4pPr marL="1511993" algn="l" defTabSz="1007995" rtl="0" eaLnBrk="1" latinLnBrk="0" hangingPunct="1">
        <a:defRPr sz="1984" kern="1200">
          <a:solidFill>
            <a:schemeClr val="tx1"/>
          </a:solidFill>
          <a:latin typeface="+mn-lt"/>
          <a:ea typeface="+mn-ea"/>
          <a:cs typeface="+mn-cs"/>
        </a:defRPr>
      </a:lvl4pPr>
      <a:lvl5pPr marL="2015990" algn="l" defTabSz="1007995" rtl="0" eaLnBrk="1" latinLnBrk="0" hangingPunct="1">
        <a:defRPr sz="1984" kern="1200">
          <a:solidFill>
            <a:schemeClr val="tx1"/>
          </a:solidFill>
          <a:latin typeface="+mn-lt"/>
          <a:ea typeface="+mn-ea"/>
          <a:cs typeface="+mn-cs"/>
        </a:defRPr>
      </a:lvl5pPr>
      <a:lvl6pPr marL="2519988" algn="l" defTabSz="1007995" rtl="0" eaLnBrk="1" latinLnBrk="0" hangingPunct="1">
        <a:defRPr sz="1984" kern="1200">
          <a:solidFill>
            <a:schemeClr val="tx1"/>
          </a:solidFill>
          <a:latin typeface="+mn-lt"/>
          <a:ea typeface="+mn-ea"/>
          <a:cs typeface="+mn-cs"/>
        </a:defRPr>
      </a:lvl6pPr>
      <a:lvl7pPr marL="3023985" algn="l" defTabSz="1007995" rtl="0" eaLnBrk="1" latinLnBrk="0" hangingPunct="1">
        <a:defRPr sz="1984" kern="1200">
          <a:solidFill>
            <a:schemeClr val="tx1"/>
          </a:solidFill>
          <a:latin typeface="+mn-lt"/>
          <a:ea typeface="+mn-ea"/>
          <a:cs typeface="+mn-cs"/>
        </a:defRPr>
      </a:lvl7pPr>
      <a:lvl8pPr marL="3527983" algn="l" defTabSz="1007995" rtl="0" eaLnBrk="1" latinLnBrk="0" hangingPunct="1">
        <a:defRPr sz="1984" kern="1200">
          <a:solidFill>
            <a:schemeClr val="tx1"/>
          </a:solidFill>
          <a:latin typeface="+mn-lt"/>
          <a:ea typeface="+mn-ea"/>
          <a:cs typeface="+mn-cs"/>
        </a:defRPr>
      </a:lvl8pPr>
      <a:lvl9pPr marL="4031980" algn="l" defTabSz="100799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unretro.io/" TargetMode="External"/><Relationship Id="rId2" Type="http://schemas.openxmlformats.org/officeDocument/2006/relationships/hyperlink" Target="https://miro.com/app/dashboar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Taskforce retrospective guide</a:t>
            </a:r>
            <a:endParaRPr lang="en-AU" dirty="0"/>
          </a:p>
        </p:txBody>
      </p:sp>
      <p:sp>
        <p:nvSpPr>
          <p:cNvPr id="6" name="Text Placeholder 5"/>
          <p:cNvSpPr>
            <a:spLocks noGrp="1"/>
          </p:cNvSpPr>
          <p:nvPr>
            <p:ph type="body" sz="quarter" idx="10"/>
          </p:nvPr>
        </p:nvSpPr>
        <p:spPr/>
        <p:txBody>
          <a:bodyPr/>
          <a:lstStyle/>
          <a:p>
            <a:r>
              <a:rPr lang="en-AU" dirty="0" smtClean="0"/>
              <a:t>Reflecting on taskforce achievements and lessons learned</a:t>
            </a:r>
            <a:endParaRPr lang="en-AU" dirty="0"/>
          </a:p>
        </p:txBody>
      </p:sp>
    </p:spTree>
    <p:extLst>
      <p:ext uri="{BB962C8B-B14F-4D97-AF65-F5344CB8AC3E}">
        <p14:creationId xmlns:p14="http://schemas.microsoft.com/office/powerpoint/2010/main" val="363499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542" y="492200"/>
            <a:ext cx="7138800" cy="392374"/>
          </a:xfrm>
        </p:spPr>
        <p:txBody>
          <a:bodyPr/>
          <a:lstStyle/>
          <a:p>
            <a:r>
              <a:rPr lang="en-AU" dirty="0" smtClean="0"/>
              <a:t>Taskforce retro</a:t>
            </a:r>
            <a:endParaRPr lang="en-AU" dirty="0"/>
          </a:p>
        </p:txBody>
      </p:sp>
      <p:sp>
        <p:nvSpPr>
          <p:cNvPr id="9" name="Rectangle 8"/>
          <p:cNvSpPr/>
          <p:nvPr/>
        </p:nvSpPr>
        <p:spPr>
          <a:xfrm>
            <a:off x="7032785" y="2352802"/>
            <a:ext cx="3297833" cy="4685512"/>
          </a:xfrm>
          <a:prstGeom prst="rect">
            <a:avLst/>
          </a:prstGeom>
          <a:noFill/>
          <a:ln w="19050">
            <a:solidFill>
              <a:srgbClr val="16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smtClean="0">
                <a:solidFill>
                  <a:srgbClr val="16555A"/>
                </a:solidFill>
              </a:rPr>
              <a:t>Tips and tricks</a:t>
            </a:r>
          </a:p>
          <a:p>
            <a:endParaRPr lang="en-AU" sz="1100" b="1" dirty="0">
              <a:solidFill>
                <a:srgbClr val="16555A"/>
              </a:solidFill>
            </a:endParaRPr>
          </a:p>
          <a:p>
            <a:pPr marL="171450" indent="-171450">
              <a:buFont typeface="Arial" panose="020B0604020202020204" pitchFamily="34" charset="0"/>
              <a:buChar char="•"/>
            </a:pPr>
            <a:r>
              <a:rPr lang="en-AU" sz="1100" dirty="0" smtClean="0">
                <a:solidFill>
                  <a:schemeClr val="tx1"/>
                </a:solidFill>
              </a:rPr>
              <a:t>There are many ways to run a retro – find a process that works for your team. </a:t>
            </a:r>
          </a:p>
          <a:p>
            <a:pPr marL="171450" indent="-171450">
              <a:buFont typeface="Arial" panose="020B0604020202020204" pitchFamily="34" charset="0"/>
              <a:buChar char="•"/>
            </a:pPr>
            <a:endParaRPr lang="en-AU" sz="1100" dirty="0" smtClean="0">
              <a:solidFill>
                <a:schemeClr val="tx1"/>
              </a:solidFill>
            </a:endParaRPr>
          </a:p>
          <a:p>
            <a:pPr marL="171450" indent="-171450">
              <a:buFont typeface="Arial" panose="020B0604020202020204" pitchFamily="34" charset="0"/>
              <a:buChar char="•"/>
            </a:pPr>
            <a:r>
              <a:rPr lang="en-AU" sz="1100" dirty="0" smtClean="0">
                <a:solidFill>
                  <a:schemeClr val="tx1"/>
                </a:solidFill>
              </a:rPr>
              <a:t>Ensure the team feels comfortable sharing views so honest opinions are aired (i.e. don’t make it personal, don’t take it personally. Listen with an open mind. Encourage improvement mindset and avoid blame).</a:t>
            </a:r>
            <a:br>
              <a:rPr lang="en-AU" sz="1100" dirty="0" smtClean="0">
                <a:solidFill>
                  <a:schemeClr val="tx1"/>
                </a:solidFill>
              </a:rPr>
            </a:br>
            <a:endParaRPr lang="en-AU" sz="1100" dirty="0" smtClean="0">
              <a:solidFill>
                <a:schemeClr val="tx1"/>
              </a:solidFill>
            </a:endParaRPr>
          </a:p>
          <a:p>
            <a:pPr marL="171450" indent="-171450">
              <a:buFont typeface="Arial" panose="020B0604020202020204" pitchFamily="34" charset="0"/>
              <a:buChar char="•"/>
            </a:pPr>
            <a:r>
              <a:rPr lang="en-AU" sz="1100" dirty="0" smtClean="0">
                <a:solidFill>
                  <a:schemeClr val="tx1"/>
                </a:solidFill>
              </a:rPr>
              <a:t>Ensure the team spends adequate time evaluating </a:t>
            </a:r>
            <a:r>
              <a:rPr lang="en-AU" sz="1100" b="1" dirty="0" smtClean="0">
                <a:solidFill>
                  <a:schemeClr val="tx1"/>
                </a:solidFill>
              </a:rPr>
              <a:t>both</a:t>
            </a:r>
            <a:r>
              <a:rPr lang="en-AU" sz="1100" dirty="0" smtClean="0">
                <a:solidFill>
                  <a:schemeClr val="tx1"/>
                </a:solidFill>
              </a:rPr>
              <a:t> the product and the process</a:t>
            </a:r>
            <a:endParaRPr lang="en-AU" sz="1100" dirty="0">
              <a:solidFill>
                <a:schemeClr val="tx1"/>
              </a:solidFill>
            </a:endParaRPr>
          </a:p>
          <a:p>
            <a:endParaRPr lang="en-AU" sz="1100" dirty="0" smtClean="0">
              <a:solidFill>
                <a:schemeClr val="tx1"/>
              </a:solidFill>
            </a:endParaRPr>
          </a:p>
          <a:p>
            <a:pPr marL="171450" indent="-171450">
              <a:buFont typeface="Arial" panose="020B0604020202020204" pitchFamily="34" charset="0"/>
              <a:buChar char="•"/>
            </a:pPr>
            <a:r>
              <a:rPr lang="en-AU" sz="1100" dirty="0" smtClean="0">
                <a:solidFill>
                  <a:schemeClr val="tx1"/>
                </a:solidFill>
              </a:rPr>
              <a:t>If your team needs help agreeing on key lessons learned and actions for </a:t>
            </a:r>
            <a:r>
              <a:rPr lang="en-AU" sz="1100" smtClean="0">
                <a:solidFill>
                  <a:schemeClr val="tx1"/>
                </a:solidFill>
              </a:rPr>
              <a:t>the future, </a:t>
            </a:r>
            <a:r>
              <a:rPr lang="en-AU" sz="1100" dirty="0" smtClean="0">
                <a:solidFill>
                  <a:schemeClr val="tx1"/>
                </a:solidFill>
              </a:rPr>
              <a:t>you could ask the team members to vote on which items should be prioritised. </a:t>
            </a:r>
          </a:p>
          <a:p>
            <a:pPr marL="171450" indent="-171450">
              <a:buFont typeface="Arial" panose="020B0604020202020204" pitchFamily="34" charset="0"/>
              <a:buChar char="•"/>
            </a:pPr>
            <a:endParaRPr lang="en-AU" sz="1100" dirty="0">
              <a:solidFill>
                <a:schemeClr val="tx1"/>
              </a:solidFill>
            </a:endParaRPr>
          </a:p>
          <a:p>
            <a:pPr marL="171450" indent="-171450">
              <a:buFont typeface="Arial" panose="020B0604020202020204" pitchFamily="34" charset="0"/>
              <a:buChar char="•"/>
            </a:pPr>
            <a:endParaRPr lang="en-AU" sz="1100" dirty="0" smtClean="0">
              <a:solidFill>
                <a:schemeClr val="tx1"/>
              </a:solidFill>
            </a:endParaRPr>
          </a:p>
          <a:p>
            <a:endParaRPr lang="en-AU" sz="1100" dirty="0">
              <a:solidFill>
                <a:schemeClr val="tx1"/>
              </a:solidFill>
            </a:endParaRPr>
          </a:p>
          <a:p>
            <a:pPr marL="171450" indent="-171450">
              <a:buFont typeface="Arial" panose="020B0604020202020204" pitchFamily="34" charset="0"/>
              <a:buChar char="•"/>
            </a:pPr>
            <a:endParaRPr lang="en-AU" sz="1100" dirty="0" smtClean="0">
              <a:solidFill>
                <a:schemeClr val="tx1"/>
              </a:solidFill>
            </a:endParaRPr>
          </a:p>
          <a:p>
            <a:pPr marL="171450" indent="-171450">
              <a:buFont typeface="Arial" panose="020B0604020202020204" pitchFamily="34" charset="0"/>
              <a:buChar char="•"/>
            </a:pPr>
            <a:endParaRPr lang="en-AU" sz="1100" dirty="0">
              <a:solidFill>
                <a:schemeClr val="tx1"/>
              </a:solidFill>
            </a:endParaRPr>
          </a:p>
          <a:p>
            <a:endParaRPr lang="en-AU" sz="1100" dirty="0">
              <a:solidFill>
                <a:schemeClr val="tx1"/>
              </a:solidFill>
            </a:endParaRPr>
          </a:p>
          <a:p>
            <a:pPr marL="171450" indent="-171450">
              <a:buFont typeface="Arial" panose="020B0604020202020204" pitchFamily="34" charset="0"/>
              <a:buChar char="•"/>
            </a:pPr>
            <a:endParaRPr lang="en-AU" sz="1100" dirty="0" smtClean="0">
              <a:solidFill>
                <a:schemeClr val="tx1"/>
              </a:solidFill>
            </a:endParaRPr>
          </a:p>
          <a:p>
            <a:endParaRPr lang="en-AU" sz="1100" dirty="0">
              <a:solidFill>
                <a:schemeClr val="tx1"/>
              </a:solidFill>
            </a:endParaRPr>
          </a:p>
        </p:txBody>
      </p:sp>
      <p:sp>
        <p:nvSpPr>
          <p:cNvPr id="10" name="Rectangle 9"/>
          <p:cNvSpPr/>
          <p:nvPr/>
        </p:nvSpPr>
        <p:spPr>
          <a:xfrm>
            <a:off x="437542" y="2352803"/>
            <a:ext cx="6500153" cy="4685511"/>
          </a:xfrm>
          <a:prstGeom prst="rect">
            <a:avLst/>
          </a:prstGeom>
          <a:noFill/>
          <a:ln w="19050">
            <a:solidFill>
              <a:srgbClr val="16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smtClean="0">
                <a:solidFill>
                  <a:srgbClr val="16555A"/>
                </a:solidFill>
              </a:rPr>
              <a:t>Preparation</a:t>
            </a:r>
          </a:p>
          <a:p>
            <a:endParaRPr lang="en-AU" sz="1100" b="1" dirty="0" smtClean="0">
              <a:solidFill>
                <a:srgbClr val="16555A"/>
              </a:solidFill>
            </a:endParaRPr>
          </a:p>
          <a:p>
            <a:r>
              <a:rPr lang="en-AU" sz="1100" b="1" dirty="0" smtClean="0">
                <a:solidFill>
                  <a:schemeClr val="tx1"/>
                </a:solidFill>
              </a:rPr>
              <a:t>Before the retrospective</a:t>
            </a:r>
          </a:p>
          <a:p>
            <a:endParaRPr lang="en-AU" sz="1100" dirty="0" smtClean="0">
              <a:solidFill>
                <a:schemeClr val="tx1"/>
              </a:solidFill>
            </a:endParaRPr>
          </a:p>
          <a:p>
            <a:pPr marL="171450" indent="-171450">
              <a:buFont typeface="Arial" panose="020B0604020202020204" pitchFamily="34" charset="0"/>
              <a:buChar char="•"/>
            </a:pPr>
            <a:r>
              <a:rPr lang="en-AU" sz="1100" dirty="0" smtClean="0">
                <a:solidFill>
                  <a:schemeClr val="tx1"/>
                </a:solidFill>
              </a:rPr>
              <a:t>Find a meeting space for about 30 minutes to an hour. </a:t>
            </a:r>
          </a:p>
          <a:p>
            <a:pPr marL="171450" indent="-171450">
              <a:buFont typeface="Arial" panose="020B0604020202020204" pitchFamily="34" charset="0"/>
              <a:buChar char="•"/>
            </a:pPr>
            <a:r>
              <a:rPr lang="en-AU" sz="1100" dirty="0" smtClean="0">
                <a:solidFill>
                  <a:schemeClr val="tx1"/>
                </a:solidFill>
              </a:rPr>
              <a:t>Set up 15 minutes prior with butchers paper, markers and post-its (you want enough for everyone to participate). </a:t>
            </a:r>
          </a:p>
          <a:p>
            <a:pPr marL="171450" indent="-171450">
              <a:buFont typeface="Arial" panose="020B0604020202020204" pitchFamily="34" charset="0"/>
              <a:buChar char="•"/>
            </a:pPr>
            <a:r>
              <a:rPr lang="en-AU" sz="1100" dirty="0" smtClean="0">
                <a:solidFill>
                  <a:schemeClr val="tx1"/>
                </a:solidFill>
              </a:rPr>
              <a:t>Set up discussion headings on a wall or a whiteboard (see the next slide)</a:t>
            </a:r>
          </a:p>
          <a:p>
            <a:pPr marL="171450" indent="-171450">
              <a:buFont typeface="Arial" panose="020B0604020202020204" pitchFamily="34" charset="0"/>
              <a:buChar char="•"/>
            </a:pPr>
            <a:r>
              <a:rPr lang="en-AU" sz="1100" dirty="0" smtClean="0">
                <a:solidFill>
                  <a:schemeClr val="tx1"/>
                </a:solidFill>
              </a:rPr>
              <a:t>Nominate a facilitator, preferably someone who can play a “neutral” role</a:t>
            </a:r>
          </a:p>
          <a:p>
            <a:pPr marL="171450" indent="-171450">
              <a:buFont typeface="Arial" panose="020B0604020202020204" pitchFamily="34" charset="0"/>
              <a:buChar char="•"/>
            </a:pPr>
            <a:endParaRPr lang="en-AU" sz="1100" dirty="0">
              <a:solidFill>
                <a:schemeClr val="tx1"/>
              </a:solidFill>
            </a:endParaRPr>
          </a:p>
          <a:p>
            <a:r>
              <a:rPr lang="en-AU" sz="1100" b="1" dirty="0">
                <a:solidFill>
                  <a:srgbClr val="16555A"/>
                </a:solidFill>
              </a:rPr>
              <a:t>How to run the </a:t>
            </a:r>
            <a:r>
              <a:rPr lang="en-AU" sz="1100" b="1" dirty="0" smtClean="0">
                <a:solidFill>
                  <a:srgbClr val="16555A"/>
                </a:solidFill>
              </a:rPr>
              <a:t>activity</a:t>
            </a:r>
          </a:p>
          <a:p>
            <a:r>
              <a:rPr lang="en-AU" sz="1100" b="1" dirty="0" smtClean="0">
                <a:solidFill>
                  <a:srgbClr val="16555A"/>
                </a:solidFill>
              </a:rPr>
              <a:t/>
            </a:r>
            <a:br>
              <a:rPr lang="en-AU" sz="1100" b="1" dirty="0" smtClean="0">
                <a:solidFill>
                  <a:srgbClr val="16555A"/>
                </a:solidFill>
              </a:rPr>
            </a:br>
            <a:r>
              <a:rPr lang="en-AU" sz="1100" dirty="0" smtClean="0">
                <a:solidFill>
                  <a:schemeClr val="tx1"/>
                </a:solidFill>
              </a:rPr>
              <a:t>1. </a:t>
            </a:r>
            <a:r>
              <a:rPr lang="en-AU" sz="1100" b="1" dirty="0" smtClean="0">
                <a:solidFill>
                  <a:srgbClr val="16555A"/>
                </a:solidFill>
              </a:rPr>
              <a:t>Set the scene</a:t>
            </a:r>
            <a:r>
              <a:rPr lang="en-AU" sz="1100" dirty="0" smtClean="0">
                <a:solidFill>
                  <a:srgbClr val="16555A"/>
                </a:solidFill>
              </a:rPr>
              <a:t> </a:t>
            </a:r>
            <a:r>
              <a:rPr lang="en-AU" sz="1100" dirty="0" smtClean="0">
                <a:solidFill>
                  <a:schemeClr val="tx1"/>
                </a:solidFill>
              </a:rPr>
              <a:t>– welcome everyone to the meeting and establish rules of engagement. (Refer to the Tips and Tricks section.)</a:t>
            </a:r>
          </a:p>
          <a:p>
            <a:endParaRPr lang="en-AU" sz="1100" dirty="0">
              <a:solidFill>
                <a:schemeClr val="tx1"/>
              </a:solidFill>
            </a:endParaRPr>
          </a:p>
          <a:p>
            <a:r>
              <a:rPr lang="en-AU" sz="1100" dirty="0" smtClean="0">
                <a:solidFill>
                  <a:schemeClr val="tx1"/>
                </a:solidFill>
              </a:rPr>
              <a:t>2. Ask team members to evaluate taskforce work by considering:</a:t>
            </a:r>
          </a:p>
          <a:p>
            <a:pPr marL="628650" lvl="1" indent="-171450">
              <a:buFont typeface="Arial" panose="020B0604020202020204" pitchFamily="34" charset="0"/>
              <a:buChar char="•"/>
            </a:pPr>
            <a:r>
              <a:rPr lang="en-AU" sz="1100" b="1" dirty="0" smtClean="0">
                <a:solidFill>
                  <a:srgbClr val="16555A"/>
                </a:solidFill>
              </a:rPr>
              <a:t>What went well?</a:t>
            </a:r>
            <a:r>
              <a:rPr lang="en-AU" sz="1100" dirty="0" smtClean="0">
                <a:solidFill>
                  <a:srgbClr val="16555A"/>
                </a:solidFill>
              </a:rPr>
              <a:t> </a:t>
            </a:r>
            <a:r>
              <a:rPr lang="en-AU" sz="1100" dirty="0" smtClean="0">
                <a:solidFill>
                  <a:schemeClr val="tx1"/>
                </a:solidFill>
              </a:rPr>
              <a:t>Ask each individual to write down “what went well” (one idea per post-it). The facilitator should group similar or duplicative insights together, then lead the team in a brief discussion to reflect on what people have written. </a:t>
            </a:r>
          </a:p>
          <a:p>
            <a:pPr marL="628650" lvl="1" indent="-171450">
              <a:buFont typeface="Arial" panose="020B0604020202020204" pitchFamily="34" charset="0"/>
              <a:buChar char="•"/>
            </a:pPr>
            <a:r>
              <a:rPr lang="en-AU" sz="1100" b="1" dirty="0" smtClean="0">
                <a:solidFill>
                  <a:srgbClr val="16555A"/>
                </a:solidFill>
              </a:rPr>
              <a:t>What didn’t go well?</a:t>
            </a:r>
            <a:r>
              <a:rPr lang="en-AU" sz="1100" dirty="0" smtClean="0">
                <a:solidFill>
                  <a:schemeClr val="tx1"/>
                </a:solidFill>
              </a:rPr>
              <a:t> Facilitate like above, with “what didn’t go well?”</a:t>
            </a:r>
          </a:p>
          <a:p>
            <a:pPr marL="628650" lvl="1" indent="-171450">
              <a:buFont typeface="Arial" panose="020B0604020202020204" pitchFamily="34" charset="0"/>
              <a:buChar char="•"/>
            </a:pPr>
            <a:r>
              <a:rPr lang="en-AU" sz="1100" b="1" dirty="0" smtClean="0">
                <a:solidFill>
                  <a:srgbClr val="16555A"/>
                </a:solidFill>
              </a:rPr>
              <a:t>Lessons learned </a:t>
            </a:r>
            <a:r>
              <a:rPr lang="en-AU" sz="1100" dirty="0" smtClean="0">
                <a:solidFill>
                  <a:schemeClr val="tx1"/>
                </a:solidFill>
              </a:rPr>
              <a:t>– Determine what the key lessons learned from the retro are and any actions for the future. </a:t>
            </a:r>
            <a:r>
              <a:rPr lang="en-AU" sz="1100" b="1" dirty="0" smtClean="0">
                <a:solidFill>
                  <a:schemeClr val="tx1"/>
                </a:solidFill>
              </a:rPr>
              <a:t>Optional</a:t>
            </a:r>
            <a:r>
              <a:rPr lang="en-AU" sz="1100" dirty="0" smtClean="0">
                <a:solidFill>
                  <a:schemeClr val="tx1"/>
                </a:solidFill>
              </a:rPr>
              <a:t>: complete the Lessons Learned Template and upload it to the Taskforce Toolkit so that future taskforces can learn from your experiences. </a:t>
            </a:r>
          </a:p>
          <a:p>
            <a:pPr lvl="1"/>
            <a:endParaRPr lang="en-AU" sz="1100" dirty="0" smtClean="0">
              <a:solidFill>
                <a:schemeClr val="tx1"/>
              </a:solidFill>
            </a:endParaRPr>
          </a:p>
          <a:p>
            <a:r>
              <a:rPr lang="en-AU" sz="1100" dirty="0" smtClean="0">
                <a:solidFill>
                  <a:schemeClr val="tx1"/>
                </a:solidFill>
              </a:rPr>
              <a:t>3. </a:t>
            </a:r>
            <a:r>
              <a:rPr lang="en-AU" sz="1100" b="1" dirty="0" smtClean="0">
                <a:solidFill>
                  <a:srgbClr val="16555A"/>
                </a:solidFill>
              </a:rPr>
              <a:t>Wrap up and close</a:t>
            </a:r>
            <a:r>
              <a:rPr lang="en-AU" sz="1100" dirty="0">
                <a:solidFill>
                  <a:schemeClr val="tx1"/>
                </a:solidFill>
              </a:rPr>
              <a:t> </a:t>
            </a:r>
            <a:r>
              <a:rPr lang="en-AU" sz="1100" dirty="0" smtClean="0">
                <a:solidFill>
                  <a:schemeClr val="tx1"/>
                </a:solidFill>
              </a:rPr>
              <a:t>– Thank everyone for their participation. Quickly run through the list of lessons learned and finalise. </a:t>
            </a:r>
            <a:endParaRPr lang="en-AU" sz="1100" dirty="0" smtClean="0">
              <a:solidFill>
                <a:srgbClr val="16555A"/>
              </a:solidFill>
            </a:endParaRPr>
          </a:p>
        </p:txBody>
      </p:sp>
      <p:sp>
        <p:nvSpPr>
          <p:cNvPr id="6" name="Rectangle 5"/>
          <p:cNvSpPr/>
          <p:nvPr/>
        </p:nvSpPr>
        <p:spPr>
          <a:xfrm>
            <a:off x="437542" y="1407908"/>
            <a:ext cx="9893076" cy="865509"/>
          </a:xfrm>
          <a:prstGeom prst="rect">
            <a:avLst/>
          </a:prstGeom>
          <a:noFill/>
          <a:ln w="19050">
            <a:solidFill>
              <a:srgbClr val="16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smtClean="0">
                <a:solidFill>
                  <a:srgbClr val="16555A"/>
                </a:solidFill>
              </a:rPr>
              <a:t>The activity</a:t>
            </a:r>
          </a:p>
          <a:p>
            <a:endParaRPr lang="en-AU" sz="1100" b="1" dirty="0" smtClean="0">
              <a:solidFill>
                <a:srgbClr val="16555A"/>
              </a:solidFill>
            </a:endParaRPr>
          </a:p>
          <a:p>
            <a:r>
              <a:rPr lang="en-AU" sz="1100" dirty="0" smtClean="0">
                <a:solidFill>
                  <a:schemeClr val="tx1"/>
                </a:solidFill>
              </a:rPr>
              <a:t>The Taskforce team reflects, discusses and documents what worked well and what didn’t work well during their taskforce. The team then extrapolates key lessons learned from the reflections. </a:t>
            </a:r>
            <a:r>
              <a:rPr lang="en-AU" sz="1100" dirty="0" err="1" smtClean="0">
                <a:solidFill>
                  <a:schemeClr val="tx1"/>
                </a:solidFill>
              </a:rPr>
              <a:t>Retros</a:t>
            </a:r>
            <a:r>
              <a:rPr lang="en-AU" sz="1100" dirty="0" smtClean="0">
                <a:solidFill>
                  <a:schemeClr val="tx1"/>
                </a:solidFill>
              </a:rPr>
              <a:t> can be run regularly (e.g. weekly/fortnightly), at the end of project milestones, and/or upon completion of the taskforce.</a:t>
            </a:r>
            <a:endParaRPr lang="en-AU" sz="1100" dirty="0">
              <a:solidFill>
                <a:schemeClr val="tx1"/>
              </a:solidFill>
            </a:endParaRPr>
          </a:p>
        </p:txBody>
      </p:sp>
      <p:sp>
        <p:nvSpPr>
          <p:cNvPr id="4" name="Rectangle 3"/>
          <p:cNvSpPr/>
          <p:nvPr/>
        </p:nvSpPr>
        <p:spPr>
          <a:xfrm>
            <a:off x="437542" y="959465"/>
            <a:ext cx="9893076" cy="373552"/>
          </a:xfrm>
          <a:prstGeom prst="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smtClean="0">
                <a:solidFill>
                  <a:schemeClr val="tx1"/>
                </a:solidFill>
              </a:rPr>
              <a:t>The guide below outlines the steps for running a taskforce retrospective (‘retro’) in person. The same principles can be applied to virtual </a:t>
            </a:r>
            <a:r>
              <a:rPr lang="en-AU" sz="1100" dirty="0" err="1" smtClean="0">
                <a:solidFill>
                  <a:schemeClr val="tx1"/>
                </a:solidFill>
              </a:rPr>
              <a:t>retros</a:t>
            </a:r>
            <a:r>
              <a:rPr lang="en-AU" sz="1100" dirty="0" smtClean="0">
                <a:solidFill>
                  <a:schemeClr val="tx1"/>
                </a:solidFill>
              </a:rPr>
              <a:t>, which can be run using online tools such as </a:t>
            </a:r>
            <a:r>
              <a:rPr lang="en-AU" sz="1100" dirty="0">
                <a:solidFill>
                  <a:srgbClr val="404040"/>
                </a:solidFill>
                <a:latin typeface="Segoe UI Light" panose="020B0502040204020203" pitchFamily="34" charset="0"/>
              </a:rPr>
              <a:t> </a:t>
            </a:r>
            <a:r>
              <a:rPr lang="en-AU" sz="1100" dirty="0">
                <a:latin typeface="Segoe UI Light" panose="020B0502040204020203" pitchFamily="34" charset="0"/>
                <a:hlinkClick r:id="rId2"/>
              </a:rPr>
              <a:t>Miro</a:t>
            </a:r>
            <a:r>
              <a:rPr lang="en-AU" sz="1100" dirty="0">
                <a:solidFill>
                  <a:srgbClr val="404040"/>
                </a:solidFill>
                <a:latin typeface="Segoe UI Light" panose="020B0502040204020203" pitchFamily="34" charset="0"/>
              </a:rPr>
              <a:t> or </a:t>
            </a:r>
            <a:r>
              <a:rPr lang="en-AU" sz="1100" dirty="0" err="1">
                <a:latin typeface="Segoe UI Light" panose="020B0502040204020203" pitchFamily="34" charset="0"/>
                <a:hlinkClick r:id="rId3"/>
              </a:rPr>
              <a:t>FunRetro</a:t>
            </a:r>
            <a:r>
              <a:rPr lang="en-AU" sz="1100" dirty="0">
                <a:solidFill>
                  <a:srgbClr val="404040"/>
                </a:solidFill>
                <a:latin typeface="Segoe UI Light" panose="020B0502040204020203" pitchFamily="34" charset="0"/>
              </a:rPr>
              <a:t>.</a:t>
            </a:r>
            <a:endParaRPr lang="en-AU" sz="1100" dirty="0" smtClean="0">
              <a:solidFill>
                <a:schemeClr val="tx1"/>
              </a:solidFill>
            </a:endParaRPr>
          </a:p>
        </p:txBody>
      </p:sp>
    </p:spTree>
    <p:extLst>
      <p:ext uri="{BB962C8B-B14F-4D97-AF65-F5344CB8AC3E}">
        <p14:creationId xmlns:p14="http://schemas.microsoft.com/office/powerpoint/2010/main" val="276281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p>
            <a:endParaRPr lang="en-US" dirty="0"/>
          </a:p>
        </p:txBody>
      </p:sp>
      <p:sp>
        <p:nvSpPr>
          <p:cNvPr id="3" name="Title 2"/>
          <p:cNvSpPr>
            <a:spLocks noGrp="1"/>
          </p:cNvSpPr>
          <p:nvPr>
            <p:ph type="title"/>
          </p:nvPr>
        </p:nvSpPr>
        <p:spPr/>
        <p:txBody>
          <a:bodyPr/>
          <a:lstStyle/>
          <a:p>
            <a:r>
              <a:rPr lang="en-AU" dirty="0" smtClean="0"/>
              <a:t>Taskforce retrospective</a:t>
            </a:r>
            <a:endParaRPr lang="en-AU" dirty="0"/>
          </a:p>
        </p:txBody>
      </p:sp>
      <p:sp>
        <p:nvSpPr>
          <p:cNvPr id="4" name="Rectangle 3"/>
          <p:cNvSpPr/>
          <p:nvPr/>
        </p:nvSpPr>
        <p:spPr>
          <a:xfrm>
            <a:off x="285141" y="1291361"/>
            <a:ext cx="2937331" cy="5359528"/>
          </a:xfrm>
          <a:prstGeom prst="rect">
            <a:avLst/>
          </a:prstGeom>
          <a:solidFill>
            <a:srgbClr val="E4F7F8"/>
          </a:solidFill>
          <a:ln w="19050">
            <a:solidFill>
              <a:srgbClr val="16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16555A"/>
                </a:solidFill>
              </a:rPr>
              <a:t>What went well?</a:t>
            </a: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p:txBody>
      </p:sp>
      <p:sp>
        <p:nvSpPr>
          <p:cNvPr id="6" name="Rectangle 5"/>
          <p:cNvSpPr/>
          <p:nvPr/>
        </p:nvSpPr>
        <p:spPr>
          <a:xfrm>
            <a:off x="7423942" y="1293520"/>
            <a:ext cx="2937331" cy="5359528"/>
          </a:xfrm>
          <a:prstGeom prst="rect">
            <a:avLst/>
          </a:prstGeom>
          <a:solidFill>
            <a:srgbClr val="E4F7F8"/>
          </a:solidFill>
          <a:ln w="19050">
            <a:solidFill>
              <a:srgbClr val="16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16555A"/>
                </a:solidFill>
              </a:rPr>
              <a:t>What are the lessons learned?</a:t>
            </a:r>
          </a:p>
          <a:p>
            <a:pPr algn="ctr"/>
            <a:endParaRPr lang="en-AU" b="1" dirty="0">
              <a:solidFill>
                <a:srgbClr val="16555A"/>
              </a:solidFill>
            </a:endParaRPr>
          </a:p>
          <a:p>
            <a:pPr algn="ctr"/>
            <a:endParaRPr lang="en-AU" b="1" dirty="0" smtClean="0">
              <a:solidFill>
                <a:srgbClr val="16555A"/>
              </a:solidFill>
            </a:endParaRPr>
          </a:p>
          <a:p>
            <a:pPr algn="ctr"/>
            <a:endParaRPr lang="en-AU" b="1" dirty="0">
              <a:solidFill>
                <a:srgbClr val="16555A"/>
              </a:solidFill>
            </a:endParaRPr>
          </a:p>
          <a:p>
            <a:pPr algn="ctr"/>
            <a:endParaRPr lang="en-AU" b="1" dirty="0" smtClean="0">
              <a:solidFill>
                <a:srgbClr val="16555A"/>
              </a:solidFill>
            </a:endParaRPr>
          </a:p>
          <a:p>
            <a:pPr algn="ctr"/>
            <a:endParaRPr lang="en-AU" b="1" dirty="0">
              <a:solidFill>
                <a:srgbClr val="16555A"/>
              </a:solidFill>
            </a:endParaRPr>
          </a:p>
          <a:p>
            <a:pPr algn="ctr"/>
            <a:endParaRPr lang="en-AU" b="1" dirty="0" smtClean="0">
              <a:solidFill>
                <a:srgbClr val="16555A"/>
              </a:solidFill>
            </a:endParaRPr>
          </a:p>
          <a:p>
            <a:pPr algn="ctr"/>
            <a:endParaRPr lang="en-AU" b="1" dirty="0">
              <a:solidFill>
                <a:srgbClr val="16555A"/>
              </a:solidFill>
            </a:endParaRPr>
          </a:p>
          <a:p>
            <a:pPr algn="ctr"/>
            <a:endParaRPr lang="en-AU" b="1" dirty="0" smtClean="0">
              <a:solidFill>
                <a:srgbClr val="16555A"/>
              </a:solidFill>
            </a:endParaRPr>
          </a:p>
          <a:p>
            <a:pPr algn="ctr"/>
            <a:endParaRPr lang="en-AU" b="1" dirty="0">
              <a:solidFill>
                <a:srgbClr val="16555A"/>
              </a:solidFill>
            </a:endParaRPr>
          </a:p>
          <a:p>
            <a:pPr algn="ctr"/>
            <a:endParaRPr lang="en-AU" b="1" dirty="0">
              <a:solidFill>
                <a:srgbClr val="16555A"/>
              </a:solidFill>
            </a:endParaRPr>
          </a:p>
        </p:txBody>
      </p:sp>
      <p:sp>
        <p:nvSpPr>
          <p:cNvPr id="7" name="Oval 6"/>
          <p:cNvSpPr/>
          <p:nvPr/>
        </p:nvSpPr>
        <p:spPr>
          <a:xfrm>
            <a:off x="1435342" y="1595470"/>
            <a:ext cx="636927" cy="649539"/>
          </a:xfrm>
          <a:prstGeom prst="ellipse">
            <a:avLst/>
          </a:prstGeom>
          <a:solidFill>
            <a:srgbClr val="16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8574143" y="1595469"/>
            <a:ext cx="636927" cy="649539"/>
          </a:xfrm>
          <a:prstGeom prst="ellipse">
            <a:avLst/>
          </a:prstGeom>
          <a:solidFill>
            <a:srgbClr val="16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Google Shape;2717;p13"/>
          <p:cNvSpPr>
            <a:spLocks noChangeAspect="1"/>
          </p:cNvSpPr>
          <p:nvPr/>
        </p:nvSpPr>
        <p:spPr>
          <a:xfrm>
            <a:off x="1573805" y="1740238"/>
            <a:ext cx="360000" cy="360000"/>
          </a:xfrm>
          <a:custGeom>
            <a:avLst/>
            <a:gdLst/>
            <a:ahLst/>
            <a:cxnLst/>
            <a:rect l="l" t="t" r="r" b="b"/>
            <a:pathLst>
              <a:path w="256" h="256" extrusionOk="0">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4" y="104"/>
                </a:moveTo>
                <a:cubicBezTo>
                  <a:pt x="120" y="168"/>
                  <a:pt x="120" y="168"/>
                  <a:pt x="120" y="168"/>
                </a:cubicBezTo>
                <a:cubicBezTo>
                  <a:pt x="118" y="171"/>
                  <a:pt x="115" y="172"/>
                  <a:pt x="112" y="172"/>
                </a:cubicBezTo>
                <a:cubicBezTo>
                  <a:pt x="109" y="172"/>
                  <a:pt x="106" y="171"/>
                  <a:pt x="104" y="168"/>
                </a:cubicBezTo>
                <a:cubicBezTo>
                  <a:pt x="68" y="132"/>
                  <a:pt x="68" y="132"/>
                  <a:pt x="68" y="132"/>
                </a:cubicBezTo>
                <a:cubicBezTo>
                  <a:pt x="65" y="130"/>
                  <a:pt x="64" y="127"/>
                  <a:pt x="64" y="124"/>
                </a:cubicBezTo>
                <a:cubicBezTo>
                  <a:pt x="64" y="117"/>
                  <a:pt x="69" y="112"/>
                  <a:pt x="76" y="112"/>
                </a:cubicBezTo>
                <a:cubicBezTo>
                  <a:pt x="79" y="112"/>
                  <a:pt x="82" y="113"/>
                  <a:pt x="84" y="116"/>
                </a:cubicBezTo>
                <a:cubicBezTo>
                  <a:pt x="112" y="143"/>
                  <a:pt x="112" y="143"/>
                  <a:pt x="112" y="143"/>
                </a:cubicBezTo>
                <a:cubicBezTo>
                  <a:pt x="168" y="88"/>
                  <a:pt x="168" y="88"/>
                  <a:pt x="168" y="88"/>
                </a:cubicBezTo>
                <a:cubicBezTo>
                  <a:pt x="170" y="85"/>
                  <a:pt x="173" y="84"/>
                  <a:pt x="176" y="84"/>
                </a:cubicBezTo>
                <a:cubicBezTo>
                  <a:pt x="183" y="84"/>
                  <a:pt x="188" y="89"/>
                  <a:pt x="188" y="96"/>
                </a:cubicBezTo>
                <a:cubicBezTo>
                  <a:pt x="188" y="99"/>
                  <a:pt x="187" y="102"/>
                  <a:pt x="184" y="104"/>
                </a:cubicBezTo>
                <a:moveTo>
                  <a:pt x="184" y="84"/>
                </a:moveTo>
                <a:cubicBezTo>
                  <a:pt x="184" y="84"/>
                  <a:pt x="184" y="84"/>
                  <a:pt x="184" y="84"/>
                </a:cubicBezTo>
                <a:cubicBezTo>
                  <a:pt x="184" y="84"/>
                  <a:pt x="184" y="84"/>
                  <a:pt x="184" y="84"/>
                </a:cubicBezTo>
                <a:close/>
                <a:moveTo>
                  <a:pt x="84" y="184"/>
                </a:moveTo>
                <a:cubicBezTo>
                  <a:pt x="84" y="184"/>
                  <a:pt x="84" y="184"/>
                  <a:pt x="84" y="184"/>
                </a:cubicBezTo>
                <a:moveTo>
                  <a:pt x="172" y="184"/>
                </a:moveTo>
                <a:cubicBezTo>
                  <a:pt x="172" y="184"/>
                  <a:pt x="172" y="184"/>
                  <a:pt x="172" y="184"/>
                </a:cubicBezTo>
                <a:cubicBezTo>
                  <a:pt x="172" y="184"/>
                  <a:pt x="172" y="184"/>
                  <a:pt x="172" y="184"/>
                </a:cubicBezTo>
                <a:close/>
                <a:moveTo>
                  <a:pt x="184" y="172"/>
                </a:moveTo>
                <a:cubicBezTo>
                  <a:pt x="184" y="172"/>
                  <a:pt x="184" y="172"/>
                  <a:pt x="184" y="172"/>
                </a:cubicBezTo>
                <a:cubicBezTo>
                  <a:pt x="184" y="172"/>
                  <a:pt x="184" y="172"/>
                  <a:pt x="184" y="172"/>
                </a:cubicBezTo>
                <a:cubicBezTo>
                  <a:pt x="184" y="172"/>
                  <a:pt x="184" y="172"/>
                  <a:pt x="184" y="172"/>
                </a:cubicBezTo>
              </a:path>
            </a:pathLst>
          </a:custGeom>
          <a:solidFill>
            <a:schemeClr val="bg1"/>
          </a:solidFill>
          <a:ln>
            <a:noFill/>
          </a:ln>
        </p:spPr>
        <p:txBody>
          <a:bodyPr spcFirstLastPara="1" wrap="square" lIns="91425" tIns="45700" rIns="91425" bIns="45700" anchor="t" anchorCtr="0">
            <a:noAutofit/>
          </a:bodyPr>
          <a:lstStyle/>
          <a:p>
            <a:pPr defTabSz="914400">
              <a:buClr>
                <a:srgbClr val="000000"/>
              </a:buClr>
              <a:buFont typeface="Arial"/>
              <a:buNone/>
            </a:pPr>
            <a:endParaRPr kern="0">
              <a:solidFill>
                <a:prstClr val="black"/>
              </a:solidFill>
              <a:latin typeface="Calibri"/>
              <a:ea typeface="Calibri"/>
              <a:cs typeface="Calibri"/>
              <a:sym typeface="Calibri"/>
            </a:endParaRPr>
          </a:p>
        </p:txBody>
      </p:sp>
      <p:sp>
        <p:nvSpPr>
          <p:cNvPr id="12" name="Google Shape;404;p2"/>
          <p:cNvSpPr>
            <a:spLocks noChangeAspect="1"/>
          </p:cNvSpPr>
          <p:nvPr/>
        </p:nvSpPr>
        <p:spPr>
          <a:xfrm>
            <a:off x="8706751" y="1740238"/>
            <a:ext cx="371710" cy="360000"/>
          </a:xfrm>
          <a:custGeom>
            <a:avLst/>
            <a:gdLst/>
            <a:ahLst/>
            <a:cxnLst/>
            <a:rect l="l" t="t" r="r" b="b"/>
            <a:pathLst>
              <a:path w="59" h="57" extrusionOk="0">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chemeClr val="bg1"/>
          </a:solidFill>
          <a:ln>
            <a:noFill/>
          </a:ln>
        </p:spPr>
        <p:txBody>
          <a:bodyPr spcFirstLastPara="1" wrap="square" lIns="91425" tIns="45700" rIns="91425" bIns="45700" anchor="t" anchorCtr="0">
            <a:noAutofit/>
          </a:bodyPr>
          <a:lstStyle/>
          <a:p>
            <a:pPr defTabSz="914400">
              <a:buClr>
                <a:srgbClr val="000000"/>
              </a:buClr>
              <a:buFont typeface="Arial"/>
              <a:buNone/>
            </a:pPr>
            <a:endParaRPr kern="0">
              <a:solidFill>
                <a:prstClr val="black"/>
              </a:solidFill>
              <a:latin typeface="Calibri"/>
              <a:ea typeface="Calibri"/>
              <a:cs typeface="Calibri"/>
              <a:sym typeface="Calibri"/>
            </a:endParaRPr>
          </a:p>
        </p:txBody>
      </p:sp>
      <p:sp>
        <p:nvSpPr>
          <p:cNvPr id="13" name="Rectangle 12"/>
          <p:cNvSpPr/>
          <p:nvPr/>
        </p:nvSpPr>
        <p:spPr>
          <a:xfrm>
            <a:off x="3854541" y="1291361"/>
            <a:ext cx="2937331" cy="5359528"/>
          </a:xfrm>
          <a:prstGeom prst="rect">
            <a:avLst/>
          </a:prstGeom>
          <a:solidFill>
            <a:srgbClr val="E4F7F8"/>
          </a:solidFill>
          <a:ln w="19050">
            <a:solidFill>
              <a:srgbClr val="165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16555A"/>
                </a:solidFill>
              </a:rPr>
              <a:t>What </a:t>
            </a:r>
            <a:r>
              <a:rPr lang="en-AU" b="1" dirty="0" smtClean="0">
                <a:solidFill>
                  <a:srgbClr val="16555A"/>
                </a:solidFill>
              </a:rPr>
              <a:t>didn’t go </a:t>
            </a:r>
            <a:r>
              <a:rPr lang="en-AU" b="1" dirty="0">
                <a:solidFill>
                  <a:srgbClr val="16555A"/>
                </a:solidFill>
              </a:rPr>
              <a:t>well?</a:t>
            </a: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a:p>
            <a:pPr algn="ctr"/>
            <a:endParaRPr lang="en-AU" dirty="0">
              <a:solidFill>
                <a:srgbClr val="16555A"/>
              </a:solidFill>
            </a:endParaRPr>
          </a:p>
        </p:txBody>
      </p:sp>
      <p:sp>
        <p:nvSpPr>
          <p:cNvPr id="14" name="Oval 13"/>
          <p:cNvSpPr/>
          <p:nvPr/>
        </p:nvSpPr>
        <p:spPr>
          <a:xfrm>
            <a:off x="5004744" y="1595469"/>
            <a:ext cx="636927" cy="649539"/>
          </a:xfrm>
          <a:prstGeom prst="ellipse">
            <a:avLst/>
          </a:prstGeom>
          <a:solidFill>
            <a:srgbClr val="16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Google Shape;2716;p13"/>
          <p:cNvSpPr>
            <a:spLocks noChangeAspect="1"/>
          </p:cNvSpPr>
          <p:nvPr/>
        </p:nvSpPr>
        <p:spPr>
          <a:xfrm>
            <a:off x="5142492" y="1740237"/>
            <a:ext cx="361430" cy="360000"/>
          </a:xfrm>
          <a:custGeom>
            <a:avLst/>
            <a:gdLst/>
            <a:ahLst/>
            <a:cxnLst/>
            <a:rect l="l" t="t" r="r" b="b"/>
            <a:pathLst>
              <a:path w="256" h="256" extrusionOk="0">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72" y="184"/>
                </a:moveTo>
                <a:cubicBezTo>
                  <a:pt x="169" y="184"/>
                  <a:pt x="166" y="183"/>
                  <a:pt x="164" y="180"/>
                </a:cubicBezTo>
                <a:cubicBezTo>
                  <a:pt x="128" y="145"/>
                  <a:pt x="128" y="145"/>
                  <a:pt x="128" y="145"/>
                </a:cubicBezTo>
                <a:cubicBezTo>
                  <a:pt x="92" y="180"/>
                  <a:pt x="92" y="180"/>
                  <a:pt x="92" y="180"/>
                </a:cubicBezTo>
                <a:cubicBezTo>
                  <a:pt x="90" y="183"/>
                  <a:pt x="87" y="184"/>
                  <a:pt x="84" y="184"/>
                </a:cubicBezTo>
                <a:cubicBezTo>
                  <a:pt x="77" y="184"/>
                  <a:pt x="72" y="179"/>
                  <a:pt x="72" y="172"/>
                </a:cubicBezTo>
                <a:cubicBezTo>
                  <a:pt x="72" y="169"/>
                  <a:pt x="73" y="166"/>
                  <a:pt x="76" y="164"/>
                </a:cubicBezTo>
                <a:cubicBezTo>
                  <a:pt x="111" y="128"/>
                  <a:pt x="111" y="128"/>
                  <a:pt x="111" y="128"/>
                </a:cubicBezTo>
                <a:cubicBezTo>
                  <a:pt x="76" y="92"/>
                  <a:pt x="76" y="92"/>
                  <a:pt x="76" y="92"/>
                </a:cubicBezTo>
                <a:cubicBezTo>
                  <a:pt x="73" y="90"/>
                  <a:pt x="72" y="87"/>
                  <a:pt x="72" y="84"/>
                </a:cubicBezTo>
                <a:cubicBezTo>
                  <a:pt x="72" y="77"/>
                  <a:pt x="77" y="72"/>
                  <a:pt x="84" y="72"/>
                </a:cubicBezTo>
                <a:cubicBezTo>
                  <a:pt x="87" y="72"/>
                  <a:pt x="90" y="73"/>
                  <a:pt x="92" y="76"/>
                </a:cubicBezTo>
                <a:cubicBezTo>
                  <a:pt x="128" y="111"/>
                  <a:pt x="128" y="111"/>
                  <a:pt x="128" y="111"/>
                </a:cubicBezTo>
                <a:cubicBezTo>
                  <a:pt x="164" y="76"/>
                  <a:pt x="164" y="76"/>
                  <a:pt x="164" y="76"/>
                </a:cubicBezTo>
                <a:cubicBezTo>
                  <a:pt x="166" y="73"/>
                  <a:pt x="169" y="72"/>
                  <a:pt x="172" y="72"/>
                </a:cubicBezTo>
                <a:cubicBezTo>
                  <a:pt x="179" y="72"/>
                  <a:pt x="184" y="77"/>
                  <a:pt x="184" y="84"/>
                </a:cubicBezTo>
                <a:cubicBezTo>
                  <a:pt x="184" y="87"/>
                  <a:pt x="183" y="90"/>
                  <a:pt x="180" y="92"/>
                </a:cubicBezTo>
                <a:cubicBezTo>
                  <a:pt x="145" y="128"/>
                  <a:pt x="145" y="128"/>
                  <a:pt x="145" y="128"/>
                </a:cubicBezTo>
                <a:cubicBezTo>
                  <a:pt x="180" y="164"/>
                  <a:pt x="180" y="164"/>
                  <a:pt x="180" y="164"/>
                </a:cubicBezTo>
                <a:cubicBezTo>
                  <a:pt x="183" y="166"/>
                  <a:pt x="184" y="169"/>
                  <a:pt x="184" y="172"/>
                </a:cubicBezTo>
                <a:cubicBezTo>
                  <a:pt x="184" y="179"/>
                  <a:pt x="179" y="184"/>
                  <a:pt x="172" y="184"/>
                </a:cubicBezTo>
              </a:path>
            </a:pathLst>
          </a:custGeom>
          <a:solidFill>
            <a:schemeClr val="bg1"/>
          </a:solidFill>
          <a:ln>
            <a:noFill/>
          </a:ln>
        </p:spPr>
        <p:txBody>
          <a:bodyPr spcFirstLastPara="1" wrap="square" lIns="91425" tIns="45700" rIns="91425" bIns="45700" anchor="t" anchorCtr="0">
            <a:noAutofit/>
          </a:bodyPr>
          <a:lstStyle/>
          <a:p>
            <a:pPr defTabSz="914400">
              <a:buClr>
                <a:srgbClr val="000000"/>
              </a:buClr>
              <a:buFont typeface="Arial"/>
              <a:buNone/>
            </a:pPr>
            <a:endParaRPr kern="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78855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 2020">
  <a:themeElements>
    <a:clrScheme name="Project Office 2020">
      <a:dk1>
        <a:sysClr val="windowText" lastClr="000000"/>
      </a:dk1>
      <a:lt1>
        <a:sysClr val="window" lastClr="FFFFFF"/>
      </a:lt1>
      <a:dk2>
        <a:srgbClr val="34B2E3"/>
      </a:dk2>
      <a:lt2>
        <a:srgbClr val="44546A"/>
      </a:lt2>
      <a:accent1>
        <a:srgbClr val="065280"/>
      </a:accent1>
      <a:accent2>
        <a:srgbClr val="FFA53D"/>
      </a:accent2>
      <a:accent3>
        <a:srgbClr val="E24F56"/>
      </a:accent3>
      <a:accent4>
        <a:srgbClr val="9CCB3C"/>
      </a:accent4>
      <a:accent5>
        <a:srgbClr val="993366"/>
      </a:accent5>
      <a:accent6>
        <a:srgbClr val="64D1DA"/>
      </a:accent6>
      <a:hlink>
        <a:srgbClr val="0563C1"/>
      </a:hlink>
      <a:folHlink>
        <a:srgbClr val="954F72"/>
      </a:folHlink>
    </a:clrScheme>
    <a:fontScheme name="TPO">
      <a:majorFont>
        <a:latin typeface="Montserrat Light"/>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3000"/>
          </a:lnSpc>
          <a:spcAft>
            <a:spcPts val="700"/>
          </a:spcAft>
          <a:defRPr sz="11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O 2020" id="{AD874FAB-CD59-40B5-86D1-3F84B59621C6}" vid="{49192988-D66E-47B8-BF47-105C1ADEE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c5611b894cf49d8aeeb8ebf39dc09bc xmlns="adb7d31f-f5a2-49e6-af4c-0c8dbae08483">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9c49a7c7-17c7-412f-8077-62dec89b9196</TermId>
        </TermInfo>
      </Terms>
    </mc5611b894cf49d8aeeb8ebf39dc09bc>
    <ShareHubID xmlns="adb7d31f-f5a2-49e6-af4c-0c8dbae08483">DOC20-316691</ShareHubID>
    <PMCNotes xmlns="adb7d31f-f5a2-49e6-af4c-0c8dbae08483" xsi:nil="true"/>
    <jd1c641577414dfdab1686c9d5d0dbd0 xmlns="adb7d31f-f5a2-49e6-af4c-0c8dbae08483">
      <Terms xmlns="http://schemas.microsoft.com/office/infopath/2007/PartnerControls"/>
    </jd1c641577414dfdab1686c9d5d0dbd0>
    <NonRecordJustification xmlns="685f9fda-bd71-4433-b331-92feb9553089">None</NonRecordJustification>
    <TaxCatchAll xmlns="adb7d31f-f5a2-49e6-af4c-0c8dbae08483">
      <Value>1</Value>
    </TaxCatchAll>
    <pcdca9b6383e4eec868c59ba585f948e xmlns="adb7d31f-f5a2-49e6-af4c-0c8dbae08483">
      <Terms xmlns="http://schemas.microsoft.com/office/infopath/2007/PartnerControls"/>
    </pcdca9b6383e4eec868c59ba585f948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13B96C80FB93CA4AB0AEB659FE5FFF93" ma:contentTypeVersion="12" ma:contentTypeDescription="ShareHub Document" ma:contentTypeScope="" ma:versionID="3f610ba5b69f3b7a43fdb3abcbb9ce75">
  <xsd:schema xmlns:xsd="http://www.w3.org/2001/XMLSchema" xmlns:xs="http://www.w3.org/2001/XMLSchema" xmlns:p="http://schemas.microsoft.com/office/2006/metadata/properties" xmlns:ns1="adb7d31f-f5a2-49e6-af4c-0c8dbae08483" xmlns:ns3="685f9fda-bd71-4433-b331-92feb9553089" targetNamespace="http://schemas.microsoft.com/office/2006/metadata/properties" ma:root="true" ma:fieldsID="cc0a946878bf90b9c0a8ec7779ff17ba" ns1:_="" ns3:_="">
    <xsd:import namespace="adb7d31f-f5a2-49e6-af4c-0c8dbae08483"/>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pcdca9b6383e4eec868c59ba585f94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7d31f-f5a2-49e6-af4c-0c8dbae08483"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78;#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94c4574-8aee-4236-a877-2a2dfad45210}" ma:internalName="TaxCatchAll" ma:showField="CatchAllData"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94c4574-8aee-4236-a877-2a2dfad45210}" ma:internalName="TaxCatchAllLabel" ma:readOnly="true" ma:showField="CatchAllDataLabel"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cdca9b6383e4eec868c59ba585f948e" ma:index="18" nillable="true" ma:taxonomy="true" ma:internalName="pcdca9b6383e4eec868c59ba585f948e" ma:taxonomyFieldName="ESearchTags" ma:displayName="Tags" ma:fieldId="{9cdca9b6-383e-4eec-868c-59ba585f948e}"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62CEB-8BE8-436B-878C-DBC8DC5EF44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db7d31f-f5a2-49e6-af4c-0c8dbae08483"/>
    <ds:schemaRef ds:uri="http://purl.org/dc/terms/"/>
    <ds:schemaRef ds:uri="http://schemas.openxmlformats.org/package/2006/metadata/core-properties"/>
    <ds:schemaRef ds:uri="685f9fda-bd71-4433-b331-92feb9553089"/>
    <ds:schemaRef ds:uri="http://www.w3.org/XML/1998/namespace"/>
    <ds:schemaRef ds:uri="http://purl.org/dc/dcmitype/"/>
  </ds:schemaRefs>
</ds:datastoreItem>
</file>

<file path=customXml/itemProps2.xml><?xml version="1.0" encoding="utf-8"?>
<ds:datastoreItem xmlns:ds="http://schemas.openxmlformats.org/officeDocument/2006/customXml" ds:itemID="{60B1F118-E33F-4C4D-8F8E-4012C6F00ABE}">
  <ds:schemaRefs>
    <ds:schemaRef ds:uri="http://schemas.microsoft.com/sharepoint/v3/contenttype/forms"/>
  </ds:schemaRefs>
</ds:datastoreItem>
</file>

<file path=customXml/itemProps3.xml><?xml version="1.0" encoding="utf-8"?>
<ds:datastoreItem xmlns:ds="http://schemas.openxmlformats.org/officeDocument/2006/customXml" ds:itemID="{91FEBD39-44AD-4ED9-9DBD-1A4C90144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7d31f-f5a2-49e6-af4c-0c8dbae08483"/>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 2020</Template>
  <TotalTime>8222</TotalTime>
  <Words>472</Words>
  <Application>Microsoft Office PowerPoint</Application>
  <PresentationFormat>Custom</PresentationFormat>
  <Paragraphs>69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Calibri</vt:lpstr>
      <vt:lpstr>Segoe UI Semibold</vt:lpstr>
      <vt:lpstr>Segoe UI Light</vt:lpstr>
      <vt:lpstr>Montserrat Semi Bold</vt:lpstr>
      <vt:lpstr>Montserrat Light</vt:lpstr>
      <vt:lpstr>Arial</vt:lpstr>
      <vt:lpstr>PO 2020</vt:lpstr>
      <vt:lpstr>Taskforce retrospective guide</vt:lpstr>
      <vt:lpstr>Taskforce retro</vt:lpstr>
      <vt:lpstr>Taskforce retrospective</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Falez, Anton</dc:creator>
  <cp:lastModifiedBy>Anvia, Emily</cp:lastModifiedBy>
  <cp:revision>660</cp:revision>
  <cp:lastPrinted>2020-08-12T01:31:00Z</cp:lastPrinted>
  <dcterms:created xsi:type="dcterms:W3CDTF">2019-07-01T02:11:47Z</dcterms:created>
  <dcterms:modified xsi:type="dcterms:W3CDTF">2021-01-28T02:02:17Z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0x0101002825A64A6E1845A99A9D8EE8A5686ECB0013B96C80FB93CA4AB0AEB659FE5FFF93</vt:lpwstr>
  </property>
  <property fmtid="{D5CDD505-2E9C-101B-9397-08002B2CF9AE}" pid="3" name="ESearchTags">
    <vt:lpwstr/>
  </property>
  <property fmtid="{D5CDD505-2E9C-101B-9397-08002B2CF9AE}" pid="4" name="HPRMSecurityLevel">
    <vt:lpwstr>1;#UNCLASSIFIED|9c49a7c7-17c7-412f-8077-62dec89b9196</vt:lpwstr>
  </property>
  <property fmtid="{D5CDD505-2E9C-101B-9397-08002B2CF9AE}" pid="5" name="HPRMSecurityCaveat">
    <vt:lpwstr/>
  </property>
  <property fmtid="{D5CDD505-2E9C-101B-9397-08002B2CF9AE}" pid="6" name="PMC.ESearch.TagGeneratedTime">
    <vt:lpwstr>2020-11-19T10:45:48</vt:lpwstr>
  </property>
</Properties>
</file>