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678" r:id="rId4"/>
  </p:sldMasterIdLst>
  <p:notesMasterIdLst>
    <p:notesMasterId r:id="rId6"/>
  </p:notesMasterIdLst>
  <p:handoutMasterIdLst>
    <p:handoutMasterId r:id="rId7"/>
  </p:handoutMasterIdLst>
  <p:sldIdLst>
    <p:sldId id="301" r:id="rId5"/>
  </p:sldIdLst>
  <p:sldSz cx="10691813" cy="7559675"/>
  <p:notesSz cx="20712113" cy="29605288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Segoe UI Semibold" panose="020B0702040204020203" pitchFamily="34" charset="0"/>
      <p:bold r:id="rId12"/>
      <p:boldItalic r:id="rId13"/>
    </p:embeddedFont>
    <p:embeddedFont>
      <p:font typeface="Segoe UI Light" panose="020B0502040204020203" pitchFamily="34" charset="0"/>
      <p:regular r:id="rId14"/>
      <p:italic r:id="rId15"/>
    </p:embeddedFont>
    <p:embeddedFont>
      <p:font typeface="Montserrat Semi Bold" panose="00000700000000000000" pitchFamily="50" charset="0"/>
      <p:bold r:id="rId16"/>
    </p:embeddedFont>
    <p:embeddedFont>
      <p:font typeface="Montserrat Light" panose="00000400000000000000" pitchFamily="50" charset="0"/>
      <p:regular r:id="rId17"/>
      <p:italic r:id="rId18"/>
    </p:embeddedFont>
    <p:embeddedFont>
      <p:font typeface="Segoe UI" panose="020B0502040204020203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gla, Adam" initials="JA" lastIdx="4" clrIdx="0"/>
  <p:cmAuthor id="2" name="Falez, Anton" initials="FA" lastIdx="1" clrIdx="1"/>
  <p:cmAuthor id="3" name="McMichael, Teresa" initials="MT" lastIdx="9" clrIdx="2"/>
  <p:cmAuthor id="4" name="Grey, Chevelle" initials="GC" lastIdx="5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555A"/>
    <a:srgbClr val="AEE0F4"/>
    <a:srgbClr val="198BB8"/>
    <a:srgbClr val="FFFFFF"/>
    <a:srgbClr val="F26F72"/>
    <a:srgbClr val="2A5BAA"/>
    <a:srgbClr val="9CCB3C"/>
    <a:srgbClr val="F79645"/>
    <a:srgbClr val="FEC855"/>
    <a:srgbClr val="1BBED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86" autoAdjust="0"/>
    <p:restoredTop sz="94651" autoAdjust="0"/>
  </p:normalViewPr>
  <p:slideViewPr>
    <p:cSldViewPr snapToGrid="0">
      <p:cViewPr varScale="1">
        <p:scale>
          <a:sx n="101" d="100"/>
          <a:sy n="101" d="100"/>
        </p:scale>
        <p:origin x="151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6" d="100"/>
          <a:sy n="16" d="100"/>
        </p:scale>
        <p:origin x="274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14.fntdata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23" Type="http://schemas.openxmlformats.org/officeDocument/2006/relationships/commentAuthors" Target="commentAuthor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8977506" cy="1482888"/>
          </a:xfrm>
          <a:prstGeom prst="rect">
            <a:avLst/>
          </a:prstGeom>
        </p:spPr>
        <p:txBody>
          <a:bodyPr vert="horz" lIns="276259" tIns="138129" rIns="276259" bIns="138129" rtlCol="0"/>
          <a:lstStyle>
            <a:lvl1pPr algn="l">
              <a:defRPr sz="36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1729771" y="2"/>
            <a:ext cx="8977506" cy="1482888"/>
          </a:xfrm>
          <a:prstGeom prst="rect">
            <a:avLst/>
          </a:prstGeom>
        </p:spPr>
        <p:txBody>
          <a:bodyPr vert="horz" lIns="276259" tIns="138129" rIns="276259" bIns="138129" rtlCol="0"/>
          <a:lstStyle>
            <a:lvl1pPr algn="r">
              <a:defRPr sz="3600"/>
            </a:lvl1pPr>
          </a:lstStyle>
          <a:p>
            <a:fld id="{4D0AD94D-2FDE-4D0F-9CC6-5D5A37465EDC}" type="datetimeFigureOut">
              <a:rPr lang="en-AU" smtClean="0"/>
              <a:t>28/01/2021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28122401"/>
            <a:ext cx="8977506" cy="1482888"/>
          </a:xfrm>
          <a:prstGeom prst="rect">
            <a:avLst/>
          </a:prstGeom>
        </p:spPr>
        <p:txBody>
          <a:bodyPr vert="horz" lIns="276259" tIns="138129" rIns="276259" bIns="138129" rtlCol="0" anchor="b"/>
          <a:lstStyle>
            <a:lvl1pPr algn="l">
              <a:defRPr sz="36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1729771" y="28122401"/>
            <a:ext cx="8977506" cy="1482888"/>
          </a:xfrm>
          <a:prstGeom prst="rect">
            <a:avLst/>
          </a:prstGeom>
        </p:spPr>
        <p:txBody>
          <a:bodyPr vert="horz" lIns="276259" tIns="138129" rIns="276259" bIns="138129" rtlCol="0" anchor="b"/>
          <a:lstStyle>
            <a:lvl1pPr algn="r">
              <a:defRPr sz="3600"/>
            </a:lvl1pPr>
          </a:lstStyle>
          <a:p>
            <a:fld id="{D3484E79-5682-4530-92E7-635624E518C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54397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8975248" cy="1485405"/>
          </a:xfrm>
          <a:prstGeom prst="rect">
            <a:avLst/>
          </a:prstGeom>
        </p:spPr>
        <p:txBody>
          <a:bodyPr vert="horz" lIns="276259" tIns="138129" rIns="276259" bIns="138129" rtlCol="0"/>
          <a:lstStyle>
            <a:lvl1pPr algn="l">
              <a:defRPr sz="36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732073" y="2"/>
            <a:ext cx="8975248" cy="1485405"/>
          </a:xfrm>
          <a:prstGeom prst="rect">
            <a:avLst/>
          </a:prstGeom>
        </p:spPr>
        <p:txBody>
          <a:bodyPr vert="horz" lIns="276259" tIns="138129" rIns="276259" bIns="138129" rtlCol="0"/>
          <a:lstStyle>
            <a:lvl1pPr algn="r">
              <a:defRPr sz="3600"/>
            </a:lvl1pPr>
          </a:lstStyle>
          <a:p>
            <a:fld id="{1C33A464-68DF-49FC-A9E0-A9C494271000}" type="datetimeFigureOut">
              <a:rPr lang="en-AU" smtClean="0"/>
              <a:t>28/01/2021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89300" y="3700463"/>
            <a:ext cx="14133513" cy="9993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276259" tIns="138129" rIns="276259" bIns="138129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71213" y="14247543"/>
            <a:ext cx="16569690" cy="11657084"/>
          </a:xfrm>
          <a:prstGeom prst="rect">
            <a:avLst/>
          </a:prstGeom>
        </p:spPr>
        <p:txBody>
          <a:bodyPr vert="horz" lIns="276259" tIns="138129" rIns="276259" bIns="13812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28119889"/>
            <a:ext cx="8975248" cy="1485402"/>
          </a:xfrm>
          <a:prstGeom prst="rect">
            <a:avLst/>
          </a:prstGeom>
        </p:spPr>
        <p:txBody>
          <a:bodyPr vert="horz" lIns="276259" tIns="138129" rIns="276259" bIns="138129" rtlCol="0" anchor="b"/>
          <a:lstStyle>
            <a:lvl1pPr algn="l">
              <a:defRPr sz="36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732073" y="28119889"/>
            <a:ext cx="8975248" cy="1485402"/>
          </a:xfrm>
          <a:prstGeom prst="rect">
            <a:avLst/>
          </a:prstGeom>
        </p:spPr>
        <p:txBody>
          <a:bodyPr vert="horz" lIns="276259" tIns="138129" rIns="276259" bIns="138129" rtlCol="0" anchor="b"/>
          <a:lstStyle>
            <a:lvl1pPr algn="r">
              <a:defRPr sz="3600"/>
            </a:lvl1pPr>
          </a:lstStyle>
          <a:p>
            <a:fld id="{B76E3603-134B-45C6-9C45-C05DE463063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9276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607707" y="3629320"/>
            <a:ext cx="5407150" cy="13103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607707" y="5156462"/>
            <a:ext cx="540715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0" y="6340476"/>
            <a:ext cx="10691813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0691813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3708"/>
          <a:stretch/>
        </p:blipFill>
        <p:spPr>
          <a:xfrm>
            <a:off x="1" y="0"/>
            <a:ext cx="4267200" cy="755967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" y="0"/>
            <a:ext cx="4267200" cy="7559676"/>
          </a:xfrm>
          <a:prstGeom prst="rect">
            <a:avLst/>
          </a:prstGeom>
          <a:solidFill>
            <a:schemeClr val="accent6">
              <a:lumMod val="5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7269" tIns="50908" rIns="64653" bIns="509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AU" sz="990" dirty="0">
              <a:latin typeface="Montserrat Semi Bold" panose="00000700000000000000" pitchFamily="50" charset="0"/>
            </a:endParaRPr>
          </a:p>
        </p:txBody>
      </p:sp>
      <p:sp>
        <p:nvSpPr>
          <p:cNvPr id="13" name="Isosceles Triangle 12"/>
          <p:cNvSpPr/>
          <p:nvPr userDrawn="1"/>
        </p:nvSpPr>
        <p:spPr>
          <a:xfrm rot="10800000">
            <a:off x="2452917" y="-1"/>
            <a:ext cx="1814284" cy="5677598"/>
          </a:xfrm>
          <a:prstGeom prst="triangle">
            <a:avLst>
              <a:gd name="adj" fmla="val 45200"/>
            </a:avLst>
          </a:prstGeom>
          <a:solidFill>
            <a:schemeClr val="accent6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Isosceles Triangle 13"/>
          <p:cNvSpPr/>
          <p:nvPr userDrawn="1"/>
        </p:nvSpPr>
        <p:spPr>
          <a:xfrm>
            <a:off x="1277257" y="5677598"/>
            <a:ext cx="2989944" cy="1891803"/>
          </a:xfrm>
          <a:prstGeom prst="triangle">
            <a:avLst>
              <a:gd name="adj" fmla="val 70442"/>
            </a:avLst>
          </a:prstGeom>
          <a:solidFill>
            <a:schemeClr val="tx2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Isosceles Triangle 9"/>
          <p:cNvSpPr/>
          <p:nvPr userDrawn="1"/>
        </p:nvSpPr>
        <p:spPr>
          <a:xfrm rot="16200000">
            <a:off x="59194" y="3351666"/>
            <a:ext cx="7559676" cy="856342"/>
          </a:xfrm>
          <a:prstGeom prst="triangle">
            <a:avLst>
              <a:gd name="adj" fmla="val 233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extBox 15"/>
          <p:cNvSpPr txBox="1"/>
          <p:nvPr userDrawn="1"/>
        </p:nvSpPr>
        <p:spPr>
          <a:xfrm>
            <a:off x="7678059" y="720712"/>
            <a:ext cx="2336798" cy="524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2000"/>
              </a:lnSpc>
              <a:spcAft>
                <a:spcPts val="700"/>
              </a:spcAft>
            </a:pPr>
            <a:r>
              <a:rPr lang="en-AU" sz="2400" dirty="0" smtClean="0">
                <a:solidFill>
                  <a:schemeClr val="accent6">
                    <a:lumMod val="50000"/>
                  </a:schemeClr>
                </a:solidFill>
                <a:latin typeface="Montserrat Semi Bold" panose="00000700000000000000" pitchFamily="50" charset="0"/>
              </a:rPr>
              <a:t>TASKFORCE</a:t>
            </a:r>
            <a:br>
              <a:rPr lang="en-AU" sz="2400" dirty="0" smtClean="0">
                <a:solidFill>
                  <a:schemeClr val="accent6">
                    <a:lumMod val="50000"/>
                  </a:schemeClr>
                </a:solidFill>
                <a:latin typeface="Montserrat Semi Bold" panose="00000700000000000000" pitchFamily="50" charset="0"/>
              </a:rPr>
            </a:br>
            <a:r>
              <a:rPr lang="en-AU" sz="2400" dirty="0" smtClean="0">
                <a:solidFill>
                  <a:schemeClr val="accent6">
                    <a:lumMod val="50000"/>
                  </a:schemeClr>
                </a:solidFill>
                <a:latin typeface="Montserrat Semi Bold" panose="00000700000000000000" pitchFamily="50" charset="0"/>
              </a:rPr>
              <a:t>TOOLKIT</a:t>
            </a:r>
            <a:endParaRPr lang="en-AU" sz="2400" dirty="0">
              <a:solidFill>
                <a:schemeClr val="accent6">
                  <a:lumMod val="50000"/>
                </a:schemeClr>
              </a:solidFill>
              <a:latin typeface="Montserrat Semi Bold" panose="00000700000000000000" pitchFamily="50" charset="0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606925" y="5341938"/>
            <a:ext cx="5408613" cy="113188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9419888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66">
          <p15:clr>
            <a:srgbClr val="000000"/>
          </p15:clr>
        </p15:guide>
        <p15:guide id="2" pos="6369">
          <p15:clr>
            <a:srgbClr val="000000"/>
          </p15:clr>
        </p15:guide>
        <p15:guide id="3" orient="horz" pos="998">
          <p15:clr>
            <a:srgbClr val="000000"/>
          </p15:clr>
        </p15:guide>
        <p15:guide id="4" orient="horz" pos="4339">
          <p15:clr>
            <a:srgbClr val="000000"/>
          </p15:clr>
        </p15:guide>
        <p15:guide id="5" pos="779">
          <p15:clr>
            <a:srgbClr val="FBAE40"/>
          </p15:clr>
        </p15:guide>
        <p15:guide id="6" pos="877">
          <p15:clr>
            <a:srgbClr val="FBAE40"/>
          </p15:clr>
        </p15:guide>
        <p15:guide id="7" pos="1288">
          <p15:clr>
            <a:srgbClr val="FBAE40"/>
          </p15:clr>
        </p15:guide>
        <p15:guide id="8" pos="1385">
          <p15:clr>
            <a:srgbClr val="FBAE40"/>
          </p15:clr>
        </p15:guide>
        <p15:guide id="9" pos="1796">
          <p15:clr>
            <a:srgbClr val="FBAE40"/>
          </p15:clr>
        </p15:guide>
        <p15:guide id="10" pos="1892">
          <p15:clr>
            <a:srgbClr val="FBAE40"/>
          </p15:clr>
        </p15:guide>
        <p15:guide id="11" pos="2303">
          <p15:clr>
            <a:srgbClr val="FBAE40"/>
          </p15:clr>
        </p15:guide>
        <p15:guide id="12" pos="2402">
          <p15:clr>
            <a:srgbClr val="FBAE40"/>
          </p15:clr>
        </p15:guide>
        <p15:guide id="13" pos="2812">
          <p15:clr>
            <a:srgbClr val="FBAE40"/>
          </p15:clr>
        </p15:guide>
        <p15:guide id="14" pos="2911">
          <p15:clr>
            <a:srgbClr val="FBAE40"/>
          </p15:clr>
        </p15:guide>
        <p15:guide id="15" pos="3319">
          <p15:clr>
            <a:srgbClr val="FBAE40"/>
          </p15:clr>
        </p15:guide>
        <p15:guide id="16" pos="3416">
          <p15:clr>
            <a:srgbClr val="FBAE40"/>
          </p15:clr>
        </p15:guide>
        <p15:guide id="17" pos="3826">
          <p15:clr>
            <a:srgbClr val="FBAE40"/>
          </p15:clr>
        </p15:guide>
        <p15:guide id="18" pos="3923">
          <p15:clr>
            <a:srgbClr val="FBAE40"/>
          </p15:clr>
        </p15:guide>
        <p15:guide id="19" pos="4335">
          <p15:clr>
            <a:srgbClr val="FBAE40"/>
          </p15:clr>
        </p15:guide>
        <p15:guide id="20" pos="4432">
          <p15:clr>
            <a:srgbClr val="FBAE40"/>
          </p15:clr>
        </p15:guide>
        <p15:guide id="21" pos="4843">
          <p15:clr>
            <a:srgbClr val="FBAE40"/>
          </p15:clr>
        </p15:guide>
        <p15:guide id="22" pos="4940">
          <p15:clr>
            <a:srgbClr val="FBAE40"/>
          </p15:clr>
        </p15:guide>
        <p15:guide id="23" pos="5350">
          <p15:clr>
            <a:srgbClr val="FBAE40"/>
          </p15:clr>
        </p15:guide>
        <p15:guide id="24" pos="5448">
          <p15:clr>
            <a:srgbClr val="FBAE40"/>
          </p15:clr>
        </p15:guide>
        <p15:guide id="25" pos="5858">
          <p15:clr>
            <a:srgbClr val="FBAE40"/>
          </p15:clr>
        </p15:guide>
        <p15:guide id="26" pos="595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85142" y="620320"/>
            <a:ext cx="7138800" cy="67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9041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66" userDrawn="1">
          <p15:clr>
            <a:srgbClr val="000000"/>
          </p15:clr>
        </p15:guide>
        <p15:guide id="2" pos="6369" userDrawn="1">
          <p15:clr>
            <a:srgbClr val="000000"/>
          </p15:clr>
        </p15:guide>
        <p15:guide id="3" orient="horz" pos="998" userDrawn="1">
          <p15:clr>
            <a:srgbClr val="000000"/>
          </p15:clr>
        </p15:guide>
        <p15:guide id="4" orient="horz" pos="4339" userDrawn="1">
          <p15:clr>
            <a:srgbClr val="000000"/>
          </p15:clr>
        </p15:guide>
        <p15:guide id="5" pos="779" userDrawn="1">
          <p15:clr>
            <a:srgbClr val="FBAE40"/>
          </p15:clr>
        </p15:guide>
        <p15:guide id="6" pos="877" userDrawn="1">
          <p15:clr>
            <a:srgbClr val="FBAE40"/>
          </p15:clr>
        </p15:guide>
        <p15:guide id="7" pos="1288" userDrawn="1">
          <p15:clr>
            <a:srgbClr val="FBAE40"/>
          </p15:clr>
        </p15:guide>
        <p15:guide id="8" pos="1385" userDrawn="1">
          <p15:clr>
            <a:srgbClr val="FBAE40"/>
          </p15:clr>
        </p15:guide>
        <p15:guide id="9" pos="1796" userDrawn="1">
          <p15:clr>
            <a:srgbClr val="FBAE40"/>
          </p15:clr>
        </p15:guide>
        <p15:guide id="10" pos="1892" userDrawn="1">
          <p15:clr>
            <a:srgbClr val="FBAE40"/>
          </p15:clr>
        </p15:guide>
        <p15:guide id="11" pos="2303" userDrawn="1">
          <p15:clr>
            <a:srgbClr val="FBAE40"/>
          </p15:clr>
        </p15:guide>
        <p15:guide id="12" pos="2402" userDrawn="1">
          <p15:clr>
            <a:srgbClr val="FBAE40"/>
          </p15:clr>
        </p15:guide>
        <p15:guide id="13" pos="2812" userDrawn="1">
          <p15:clr>
            <a:srgbClr val="FBAE40"/>
          </p15:clr>
        </p15:guide>
        <p15:guide id="14" pos="2911" userDrawn="1">
          <p15:clr>
            <a:srgbClr val="FBAE40"/>
          </p15:clr>
        </p15:guide>
        <p15:guide id="15" pos="3319" userDrawn="1">
          <p15:clr>
            <a:srgbClr val="FBAE40"/>
          </p15:clr>
        </p15:guide>
        <p15:guide id="16" pos="3416" userDrawn="1">
          <p15:clr>
            <a:srgbClr val="FBAE40"/>
          </p15:clr>
        </p15:guide>
        <p15:guide id="17" pos="3826" userDrawn="1">
          <p15:clr>
            <a:srgbClr val="FBAE40"/>
          </p15:clr>
        </p15:guide>
        <p15:guide id="18" pos="3923" userDrawn="1">
          <p15:clr>
            <a:srgbClr val="FBAE40"/>
          </p15:clr>
        </p15:guide>
        <p15:guide id="19" pos="4335" userDrawn="1">
          <p15:clr>
            <a:srgbClr val="FBAE40"/>
          </p15:clr>
        </p15:guide>
        <p15:guide id="20" pos="4432" userDrawn="1">
          <p15:clr>
            <a:srgbClr val="FBAE40"/>
          </p15:clr>
        </p15:guide>
        <p15:guide id="21" pos="4843" userDrawn="1">
          <p15:clr>
            <a:srgbClr val="FBAE40"/>
          </p15:clr>
        </p15:guide>
        <p15:guide id="22" pos="4940" userDrawn="1">
          <p15:clr>
            <a:srgbClr val="FBAE40"/>
          </p15:clr>
        </p15:guide>
        <p15:guide id="23" pos="5350" userDrawn="1">
          <p15:clr>
            <a:srgbClr val="FBAE40"/>
          </p15:clr>
        </p15:guide>
        <p15:guide id="24" pos="5448" userDrawn="1">
          <p15:clr>
            <a:srgbClr val="FBAE40"/>
          </p15:clr>
        </p15:guide>
        <p15:guide id="25" pos="5858" userDrawn="1">
          <p15:clr>
            <a:srgbClr val="FBAE40"/>
          </p15:clr>
        </p15:guide>
        <p15:guide id="26" pos="595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142" y="620320"/>
            <a:ext cx="7138800" cy="67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143" y="1435121"/>
            <a:ext cx="9518400" cy="47335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Edit Master text styles. It is a long established fact that a reader will be distracted by the readable content of a page when looking at its layout. The point of using Lorem Ipsum is that it has a more-or-less normal distribution of letters.</a:t>
            </a:r>
          </a:p>
          <a:p>
            <a:pPr lvl="1"/>
            <a:r>
              <a:rPr lang="en-US" dirty="0" smtClean="0"/>
              <a:t>Second level. It is a long established fact that a reader will be distracted by the readable content of a page when looking at its layout. The point of using Lorem Ipsum is that it has a more-or-less normal distribution of letters, as opposed to using 'Content here, content here'.</a:t>
            </a:r>
          </a:p>
          <a:p>
            <a:pPr lvl="2"/>
            <a:r>
              <a:rPr lang="en-US" dirty="0" smtClean="0"/>
              <a:t>Third level. It is a long established fact that a reader will be distracted by the readable content of a page when looking at its layout. The point of using Lorem Ipsum is that it has a more-or-less normal distribution of letters, as opposed to using 'Content here, content here'.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141" y="6782111"/>
            <a:ext cx="9518401" cy="32717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228612" indent="-228612" algn="l">
              <a:buFont typeface="+mj-lt"/>
              <a:buAutoNum type="arabicPeriod"/>
              <a:defRPr sz="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" y="0"/>
            <a:ext cx="10691813" cy="35639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rgbClr val="16555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7269" tIns="50908" rIns="64653" bIns="509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AU" sz="990" dirty="0" smtClean="0">
                <a:latin typeface="Montserrat Semi Bold" panose="00000700000000000000" pitchFamily="50" charset="0"/>
              </a:rPr>
              <a:t>TASKFORCE</a:t>
            </a:r>
            <a:r>
              <a:rPr lang="en-AU" sz="990" baseline="0" dirty="0" smtClean="0">
                <a:latin typeface="Montserrat Semi Bold" panose="00000700000000000000" pitchFamily="50" charset="0"/>
              </a:rPr>
              <a:t> TOOLKIT</a:t>
            </a:r>
            <a:endParaRPr lang="en-AU" sz="990" dirty="0">
              <a:latin typeface="Montserrat Semi Bold" panose="00000700000000000000" pitchFamily="50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" y="7258640"/>
            <a:ext cx="10691813" cy="30103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rgbClr val="16555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7269" tIns="50908" rIns="64653" bIns="509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AU" sz="990" dirty="0">
              <a:latin typeface="Montserrat Semi Bold" panose="00000700000000000000" pitchFamily="50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338483" y="7301158"/>
            <a:ext cx="216000" cy="216000"/>
          </a:xfrm>
          <a:prstGeom prst="ellipse">
            <a:avLst/>
          </a:prstGeom>
          <a:solidFill>
            <a:schemeClr val="bg1"/>
          </a:solidFill>
        </p:spPr>
        <p:txBody>
          <a:bodyPr wrap="none" lIns="0" tIns="0" rIns="0" bIns="0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2385CB4A-7E96-44CA-B116-B71B544B697D}" type="slidenum">
              <a:rPr lang="en-US" sz="566" smtClean="0">
                <a:solidFill>
                  <a:schemeClr val="bg2">
                    <a:lumMod val="50000"/>
                  </a:schemeClr>
                </a:solidFill>
                <a:latin typeface="Montserrat Semi Bold" panose="00000700000000000000" pitchFamily="50" charset="0"/>
                <a:cs typeface="Segoe UI Light" panose="020B0502040204020203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800" dirty="0">
              <a:solidFill>
                <a:schemeClr val="bg2">
                  <a:lumMod val="50000"/>
                </a:schemeClr>
              </a:solidFill>
              <a:latin typeface="Montserrat Semi Bold" panose="00000700000000000000" pitchFamily="50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60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1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1007995" rtl="0" eaLnBrk="1" latinLnBrk="0" hangingPunct="1">
        <a:lnSpc>
          <a:spcPct val="110000"/>
        </a:lnSpc>
        <a:spcBef>
          <a:spcPct val="0"/>
        </a:spcBef>
        <a:buNone/>
        <a:defRPr sz="1800" kern="1200">
          <a:solidFill>
            <a:schemeClr val="tx1">
              <a:lumMod val="85000"/>
              <a:lumOff val="15000"/>
            </a:schemeClr>
          </a:solidFill>
          <a:latin typeface="Montserrat Light" panose="00000400000000000000" pitchFamily="50" charset="0"/>
          <a:ea typeface="+mj-ea"/>
          <a:cs typeface="+mj-cs"/>
        </a:defRPr>
      </a:lvl1pPr>
    </p:titleStyle>
    <p:bodyStyle>
      <a:lvl1pPr marL="0" indent="0" algn="l" defTabSz="1007995" rtl="0" eaLnBrk="1" latinLnBrk="0" hangingPunct="1">
        <a:lnSpc>
          <a:spcPct val="120000"/>
        </a:lnSpc>
        <a:spcBef>
          <a:spcPts val="150"/>
        </a:spcBef>
        <a:spcAft>
          <a:spcPts val="800"/>
        </a:spcAft>
        <a:buFontTx/>
        <a:buNone/>
        <a:defRPr sz="1200" kern="1200">
          <a:solidFill>
            <a:schemeClr val="tx1">
              <a:lumMod val="75000"/>
              <a:lumOff val="25000"/>
            </a:schemeClr>
          </a:soli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1pPr>
      <a:lvl2pPr marL="0" indent="0" algn="l" defTabSz="1007995" rtl="0" eaLnBrk="1" latinLnBrk="0" hangingPunct="1">
        <a:lnSpc>
          <a:spcPct val="114000"/>
        </a:lnSpc>
        <a:spcBef>
          <a:spcPts val="0"/>
        </a:spcBef>
        <a:spcAft>
          <a:spcPts val="900"/>
        </a:spcAft>
        <a:buFontTx/>
        <a:buNone/>
        <a:defRPr sz="1100" kern="1200">
          <a:solidFill>
            <a:schemeClr val="accent1">
              <a:lumMod val="75000"/>
            </a:schemeClr>
          </a:soli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2pPr>
      <a:lvl3pPr marL="0" indent="0" algn="l" defTabSz="1007995" rtl="0" eaLnBrk="1" latinLnBrk="0" hangingPunct="1">
        <a:lnSpc>
          <a:spcPct val="114000"/>
        </a:lnSpc>
        <a:spcBef>
          <a:spcPts val="0"/>
        </a:spcBef>
        <a:spcAft>
          <a:spcPts val="900"/>
        </a:spcAft>
        <a:buFontTx/>
        <a:buNone/>
        <a:defRPr sz="11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80009" indent="-144007" algn="l" defTabSz="1007995" rtl="0" eaLnBrk="1" latinLnBrk="0" hangingPunct="1">
        <a:lnSpc>
          <a:spcPct val="114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360019" indent="-144007" algn="l" defTabSz="1007995" rtl="0" eaLnBrk="1" latinLnBrk="0" hangingPunct="1">
        <a:lnSpc>
          <a:spcPct val="114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2013" indent="-216011" algn="l" defTabSz="1007995" rtl="0" eaLnBrk="1" latinLnBrk="0" hangingPunct="1">
        <a:lnSpc>
          <a:spcPct val="114000"/>
        </a:lnSpc>
        <a:spcBef>
          <a:spcPts val="0"/>
        </a:spcBef>
        <a:spcAft>
          <a:spcPts val="900"/>
        </a:spcAft>
        <a:buFont typeface="+mj-lt"/>
        <a:buAutoNum type="arabicPeriod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468024" indent="-216011" algn="l" defTabSz="1007995" rtl="0" eaLnBrk="1" latinLnBrk="0" hangingPunct="1">
        <a:lnSpc>
          <a:spcPct val="114000"/>
        </a:lnSpc>
        <a:spcBef>
          <a:spcPts val="0"/>
        </a:spcBef>
        <a:spcAft>
          <a:spcPts val="900"/>
        </a:spcAft>
        <a:buFont typeface="+mj-lt"/>
        <a:buAutoNum type="arabicPeriod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52013" indent="-216011" algn="l" defTabSz="1007995" rtl="0" eaLnBrk="1" latinLnBrk="0" hangingPunct="1">
        <a:lnSpc>
          <a:spcPct val="114000"/>
        </a:lnSpc>
        <a:spcBef>
          <a:spcPts val="0"/>
        </a:spcBef>
        <a:spcAft>
          <a:spcPts val="900"/>
        </a:spcAft>
        <a:buFont typeface="+mj-lt"/>
        <a:buAutoNum type="alphaLcPeriod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504026" indent="-251999" algn="l" defTabSz="1007995" rtl="0" eaLnBrk="1" latinLnBrk="0" hangingPunct="1">
        <a:lnSpc>
          <a:spcPct val="114000"/>
        </a:lnSpc>
        <a:spcBef>
          <a:spcPts val="0"/>
        </a:spcBef>
        <a:spcAft>
          <a:spcPts val="900"/>
        </a:spcAft>
        <a:buFont typeface="+mj-lt"/>
        <a:buAutoNum type="alphaLcPeriod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9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98" algn="l" defTabSz="100799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95" algn="l" defTabSz="100799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93" algn="l" defTabSz="100799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990" algn="l" defTabSz="100799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988" algn="l" defTabSz="100799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985" algn="l" defTabSz="100799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983" algn="l" defTabSz="100799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980" algn="l" defTabSz="100799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85142" y="609435"/>
            <a:ext cx="7138800" cy="370279"/>
          </a:xfrm>
        </p:spPr>
        <p:txBody>
          <a:bodyPr/>
          <a:lstStyle/>
          <a:p>
            <a:r>
              <a:rPr lang="en-AU" b="1" dirty="0" smtClean="0"/>
              <a:t>Stakeholder mapping template</a:t>
            </a:r>
            <a:endParaRPr lang="en-AU" b="1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2192647" y="1297379"/>
            <a:ext cx="1" cy="46412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2192647" y="5938652"/>
            <a:ext cx="673792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335810" y="3717307"/>
            <a:ext cx="3121891" cy="20597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v</a:t>
            </a:r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2335809" y="1523671"/>
            <a:ext cx="3121891" cy="2059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5600861" y="1523671"/>
            <a:ext cx="3121891" cy="20597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5600861" y="3717307"/>
            <a:ext cx="3121891" cy="20597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/>
          <p:cNvSpPr txBox="1"/>
          <p:nvPr/>
        </p:nvSpPr>
        <p:spPr>
          <a:xfrm rot="16200000">
            <a:off x="1462299" y="3432603"/>
            <a:ext cx="865909" cy="30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 smtClean="0"/>
              <a:t>Influence</a:t>
            </a:r>
            <a:endParaRPr lang="en-AU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199081" y="6072581"/>
            <a:ext cx="785095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 smtClean="0"/>
              <a:t>Interest</a:t>
            </a:r>
            <a:endParaRPr lang="en-AU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335809" y="1523671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 smtClean="0"/>
              <a:t>Meet their needs</a:t>
            </a:r>
            <a:endParaRPr lang="en-AU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600860" y="1523671"/>
            <a:ext cx="3121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 smtClean="0"/>
              <a:t>Key player - manage closely</a:t>
            </a:r>
            <a:endParaRPr lang="en-AU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607792" y="3717307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 smtClean="0"/>
              <a:t>Keep informed</a:t>
            </a:r>
            <a:endParaRPr lang="en-AU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335809" y="3717307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 smtClean="0"/>
              <a:t>Monitor</a:t>
            </a:r>
            <a:endParaRPr lang="en-AU" sz="1400" b="1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1605804" y="1258780"/>
            <a:ext cx="865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High</a:t>
            </a:r>
            <a:endParaRPr lang="en-AU" sz="1400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1616538" y="5359037"/>
            <a:ext cx="865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Low</a:t>
            </a:r>
            <a:endParaRPr lang="en-AU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8284119" y="5951898"/>
            <a:ext cx="865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High</a:t>
            </a:r>
            <a:endParaRPr lang="en-AU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2192647" y="5957155"/>
            <a:ext cx="865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Low</a:t>
            </a:r>
            <a:endParaRPr lang="en-AU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2424383" y="1838648"/>
            <a:ext cx="2884714" cy="5854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>
              <a:spcAft>
                <a:spcPts val="300"/>
              </a:spcAft>
              <a:defRPr/>
            </a:pPr>
            <a:r>
              <a:rPr lang="en-AU" sz="800" dirty="0">
                <a:latin typeface="Segoe UI" panose="020B0502040204020203" pitchFamily="34" charset="0"/>
                <a:cs typeface="Segoe UI" panose="020B0502040204020203" pitchFamily="34" charset="0"/>
              </a:rPr>
              <a:t>Engage and consult on areas of interest</a:t>
            </a:r>
          </a:p>
          <a:p>
            <a:pPr defTabSz="914400">
              <a:spcAft>
                <a:spcPts val="300"/>
              </a:spcAft>
              <a:defRPr/>
            </a:pPr>
            <a:r>
              <a:rPr lang="en-AU" sz="800" dirty="0">
                <a:latin typeface="Segoe UI" panose="020B0502040204020203" pitchFamily="34" charset="0"/>
                <a:cs typeface="Segoe UI" panose="020B0502040204020203" pitchFamily="34" charset="0"/>
              </a:rPr>
              <a:t>Try to increase these people’s interest through these consultations</a:t>
            </a:r>
          </a:p>
          <a:p>
            <a:pPr>
              <a:lnSpc>
                <a:spcPct val="113000"/>
              </a:lnSpc>
              <a:spcAft>
                <a:spcPts val="700"/>
              </a:spcAft>
            </a:pPr>
            <a:endParaRPr lang="en-AU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89435" y="1827858"/>
            <a:ext cx="2884714" cy="6238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>
              <a:spcAft>
                <a:spcPts val="300"/>
              </a:spcAft>
              <a:defRPr/>
            </a:pPr>
            <a:r>
              <a:rPr lang="en-AU" sz="800" dirty="0">
                <a:latin typeface="Segoe UI" panose="020B0502040204020203" pitchFamily="34" charset="0"/>
                <a:cs typeface="Segoe UI" panose="020B0502040204020203" pitchFamily="34" charset="0"/>
              </a:rPr>
              <a:t>Focus efforts on this group</a:t>
            </a:r>
          </a:p>
          <a:p>
            <a:pPr defTabSz="914400">
              <a:spcAft>
                <a:spcPts val="300"/>
              </a:spcAft>
              <a:defRPr/>
            </a:pPr>
            <a:r>
              <a:rPr lang="en-AU" sz="800" dirty="0">
                <a:latin typeface="Segoe UI" panose="020B0502040204020203" pitchFamily="34" charset="0"/>
                <a:cs typeface="Segoe UI" panose="020B0502040204020203" pitchFamily="34" charset="0"/>
              </a:rPr>
              <a:t>Involve in governance</a:t>
            </a:r>
          </a:p>
          <a:p>
            <a:pPr defTabSz="914400">
              <a:spcAft>
                <a:spcPts val="300"/>
              </a:spcAft>
              <a:defRPr/>
            </a:pPr>
            <a:r>
              <a:rPr lang="en-AU" sz="800" dirty="0">
                <a:latin typeface="Segoe UI" panose="020B0502040204020203" pitchFamily="34" charset="0"/>
                <a:cs typeface="Segoe UI" panose="020B0502040204020203" pitchFamily="34" charset="0"/>
              </a:rPr>
              <a:t>Engage/consult/co-design</a:t>
            </a:r>
          </a:p>
          <a:p>
            <a:pPr>
              <a:lnSpc>
                <a:spcPct val="113000"/>
              </a:lnSpc>
              <a:spcAft>
                <a:spcPts val="700"/>
              </a:spcAft>
            </a:pPr>
            <a:endParaRPr lang="en-AU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24383" y="4028846"/>
            <a:ext cx="288471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>
              <a:spcAft>
                <a:spcPts val="300"/>
              </a:spcAft>
              <a:defRPr/>
            </a:pPr>
            <a:r>
              <a:rPr lang="en-AU" sz="800" dirty="0">
                <a:latin typeface="Segoe UI" panose="020B0502040204020203" pitchFamily="34" charset="0"/>
                <a:cs typeface="Segoe UI" panose="020B0502040204020203" pitchFamily="34" charset="0"/>
              </a:rPr>
              <a:t>Keep informed via general </a:t>
            </a:r>
            <a:r>
              <a:rPr lang="en-AU" sz="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communications</a:t>
            </a:r>
            <a:endParaRPr lang="en-AU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89435" y="4030999"/>
            <a:ext cx="288471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>
              <a:spcAft>
                <a:spcPts val="300"/>
              </a:spcAft>
              <a:defRPr/>
            </a:pPr>
            <a:r>
              <a:rPr lang="en-AU" sz="800" dirty="0">
                <a:latin typeface="Segoe UI" panose="020B0502040204020203" pitchFamily="34" charset="0"/>
                <a:cs typeface="Segoe UI" panose="020B0502040204020203" pitchFamily="34" charset="0"/>
              </a:rPr>
              <a:t>Keep </a:t>
            </a:r>
            <a:r>
              <a:rPr lang="en-AU" sz="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informed and consult on areas of interest</a:t>
            </a:r>
            <a:endParaRPr lang="en-AU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369796"/>
      </p:ext>
    </p:extLst>
  </p:cSld>
  <p:clrMapOvr>
    <a:masterClrMapping/>
  </p:clrMapOvr>
</p:sld>
</file>

<file path=ppt/theme/theme1.xml><?xml version="1.0" encoding="utf-8"?>
<a:theme xmlns:a="http://schemas.openxmlformats.org/drawingml/2006/main" name="PO 2020">
  <a:themeElements>
    <a:clrScheme name="Project Office 2020">
      <a:dk1>
        <a:sysClr val="windowText" lastClr="000000"/>
      </a:dk1>
      <a:lt1>
        <a:sysClr val="window" lastClr="FFFFFF"/>
      </a:lt1>
      <a:dk2>
        <a:srgbClr val="34B2E3"/>
      </a:dk2>
      <a:lt2>
        <a:srgbClr val="44546A"/>
      </a:lt2>
      <a:accent1>
        <a:srgbClr val="065280"/>
      </a:accent1>
      <a:accent2>
        <a:srgbClr val="FFA53D"/>
      </a:accent2>
      <a:accent3>
        <a:srgbClr val="E24F56"/>
      </a:accent3>
      <a:accent4>
        <a:srgbClr val="9CCB3C"/>
      </a:accent4>
      <a:accent5>
        <a:srgbClr val="993366"/>
      </a:accent5>
      <a:accent6>
        <a:srgbClr val="64D1DA"/>
      </a:accent6>
      <a:hlink>
        <a:srgbClr val="0563C1"/>
      </a:hlink>
      <a:folHlink>
        <a:srgbClr val="954F72"/>
      </a:folHlink>
    </a:clrScheme>
    <a:fontScheme name="TPO">
      <a:majorFont>
        <a:latin typeface="Montserrat Light"/>
        <a:ea typeface=""/>
        <a:cs typeface=""/>
      </a:majorFont>
      <a:minorFont>
        <a:latin typeface="Segoe UI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3000"/>
          </a:lnSpc>
          <a:spcAft>
            <a:spcPts val="700"/>
          </a:spcAft>
          <a:defRPr sz="1100" dirty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 2020" id="{AD874FAB-CD59-40B5-86D1-3F84B59621C6}" vid="{49192988-D66E-47B8-BF47-105C1ADEEDA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c5611b894cf49d8aeeb8ebf39dc09bc xmlns="adb7d31f-f5a2-49e6-af4c-0c8dbae08483">
      <Terms xmlns="http://schemas.microsoft.com/office/infopath/2007/PartnerControls">
        <TermInfo xmlns="http://schemas.microsoft.com/office/infopath/2007/PartnerControls">
          <TermName xmlns="http://schemas.microsoft.com/office/infopath/2007/PartnerControls">UNCLASSIFIED</TermName>
          <TermId xmlns="http://schemas.microsoft.com/office/infopath/2007/PartnerControls">9c49a7c7-17c7-412f-8077-62dec89b9196</TermId>
        </TermInfo>
      </Terms>
    </mc5611b894cf49d8aeeb8ebf39dc09bc>
    <ShareHubID xmlns="adb7d31f-f5a2-49e6-af4c-0c8dbae08483">DOC20-312781</ShareHubID>
    <PMCNotes xmlns="adb7d31f-f5a2-49e6-af4c-0c8dbae08483" xsi:nil="true"/>
    <jd1c641577414dfdab1686c9d5d0dbd0 xmlns="adb7d31f-f5a2-49e6-af4c-0c8dbae08483">
      <Terms xmlns="http://schemas.microsoft.com/office/infopath/2007/PartnerControls"/>
    </jd1c641577414dfdab1686c9d5d0dbd0>
    <NonRecordJustification xmlns="685f9fda-bd71-4433-b331-92feb9553089">None</NonRecordJustification>
    <TaxCatchAll xmlns="adb7d31f-f5a2-49e6-af4c-0c8dbae08483">
      <Value>1</Value>
    </TaxCatchAll>
    <pcdca9b6383e4eec868c59ba585f948e xmlns="adb7d31f-f5a2-49e6-af4c-0c8dbae08483">
      <Terms xmlns="http://schemas.microsoft.com/office/infopath/2007/PartnerControls"/>
    </pcdca9b6383e4eec868c59ba585f948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ShareHub Document" ma:contentTypeID="0x0101002825A64A6E1845A99A9D8EE8A5686ECB0013B96C80FB93CA4AB0AEB659FE5FFF93" ma:contentTypeVersion="12" ma:contentTypeDescription="ShareHub Document" ma:contentTypeScope="" ma:versionID="3f610ba5b69f3b7a43fdb3abcbb9ce75">
  <xsd:schema xmlns:xsd="http://www.w3.org/2001/XMLSchema" xmlns:xs="http://www.w3.org/2001/XMLSchema" xmlns:p="http://schemas.microsoft.com/office/2006/metadata/properties" xmlns:ns1="adb7d31f-f5a2-49e6-af4c-0c8dbae08483" xmlns:ns3="685f9fda-bd71-4433-b331-92feb9553089" targetNamespace="http://schemas.microsoft.com/office/2006/metadata/properties" ma:root="true" ma:fieldsID="cc0a946878bf90b9c0a8ec7779ff17ba" ns1:_="" ns3:_="">
    <xsd:import namespace="adb7d31f-f5a2-49e6-af4c-0c8dbae08483"/>
    <xsd:import namespace="685f9fda-bd71-4433-b331-92feb9553089"/>
    <xsd:element name="properties">
      <xsd:complexType>
        <xsd:sequence>
          <xsd:element name="documentManagement">
            <xsd:complexType>
              <xsd:all>
                <xsd:element ref="ns1:ShareHubID" minOccurs="0"/>
                <xsd:element ref="ns3:NonRecordJustification" minOccurs="0"/>
                <xsd:element ref="ns1:PMCNotes" minOccurs="0"/>
                <xsd:element ref="ns1:mc5611b894cf49d8aeeb8ebf39dc09bc" minOccurs="0"/>
                <xsd:element ref="ns1:TaxCatchAll" minOccurs="0"/>
                <xsd:element ref="ns1:TaxCatchAllLabel" minOccurs="0"/>
                <xsd:element ref="ns1:jd1c641577414dfdab1686c9d5d0dbd0" minOccurs="0"/>
                <xsd:element ref="ns1:SharedWithUsers" minOccurs="0"/>
                <xsd:element ref="ns1:pcdca9b6383e4eec868c59ba585f948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b7d31f-f5a2-49e6-af4c-0c8dbae08483" elementFormDefault="qualified">
    <xsd:import namespace="http://schemas.microsoft.com/office/2006/documentManagement/types"/>
    <xsd:import namespace="http://schemas.microsoft.com/office/infopath/2007/PartnerControls"/>
    <xsd:element name="ShareHubID" ma:index="0" nillable="true" ma:displayName="Record ID" ma:indexed="true" ma:internalName="ShareHubID">
      <xsd:simpleType>
        <xsd:restriction base="dms:Text">
          <xsd:maxLength value="255"/>
        </xsd:restriction>
      </xsd:simpleType>
    </xsd:element>
    <xsd:element name="PMCNotes" ma:index="6" nillable="true" ma:displayName="Notes" ma:internalName="PMCNotes">
      <xsd:simpleType>
        <xsd:restriction base="dms:Note">
          <xsd:maxLength value="255"/>
        </xsd:restriction>
      </xsd:simpleType>
    </xsd:element>
    <xsd:element name="mc5611b894cf49d8aeeb8ebf39dc09bc" ma:index="8" ma:taxonomy="true" ma:internalName="mc5611b894cf49d8aeeb8ebf39dc09bc" ma:taxonomyFieldName="HPRMSecurityLevel" ma:displayName="Security Classification" ma:default="78;#OFFICIAL|11463c70-78df-4e3b-b0ff-f66cd3cb26ec" ma:fieldId="{6c5611b8-94cf-49d8-aeeb-8ebf39dc09bc}" ma:sspId="fdd71c70-8dda-4116-8995-314ca52d638a" ma:termSetId="ad616a2a-2f34-42df-868f-846f11d5d89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494c4574-8aee-4236-a877-2a2dfad45210}" ma:internalName="TaxCatchAll" ma:showField="CatchAllData" ma:web="adb7d31f-f5a2-49e6-af4c-0c8dbae084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494c4574-8aee-4236-a877-2a2dfad45210}" ma:internalName="TaxCatchAllLabel" ma:readOnly="true" ma:showField="CatchAllDataLabel" ma:web="adb7d31f-f5a2-49e6-af4c-0c8dbae084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d1c641577414dfdab1686c9d5d0dbd0" ma:index="12" nillable="true" ma:taxonomy="true" ma:internalName="jd1c641577414dfdab1686c9d5d0dbd0" ma:taxonomyFieldName="HPRMSecurityCaveat" ma:displayName="Information Marker" ma:fieldId="{3d1c6415-7741-4dfd-ab16-86c9d5d0dbd0}" ma:taxonomyMulti="true" ma:sspId="fdd71c70-8dda-4116-8995-314ca52d638a" ma:termSetId="4779c3b8-a320-4a06-b8c8-666ff4292a5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17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cdca9b6383e4eec868c59ba585f948e" ma:index="18" nillable="true" ma:taxonomy="true" ma:internalName="pcdca9b6383e4eec868c59ba585f948e" ma:taxonomyFieldName="ESearchTags" ma:displayName="Tags" ma:fieldId="{9cdca9b6-383e-4eec-868c-59ba585f948e}" ma:taxonomyMulti="true" ma:sspId="fdd71c70-8dda-4116-8995-314ca52d638a" ma:termSetId="8f252924-ebd5-4b35-b39d-81596a6204b5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5f9fda-bd71-4433-b331-92feb9553089" elementFormDefault="qualified">
    <xsd:import namespace="http://schemas.microsoft.com/office/2006/documentManagement/types"/>
    <xsd:import namespace="http://schemas.microsoft.com/office/infopath/2007/PartnerControls"/>
    <xsd:element name="NonRecordJustification" ma:index="5" nillable="true" ma:displayName="Non-record justification" ma:default="None" ma:format="Dropdown" ma:internalName="NonRecordJustification" ma:readOnly="false">
      <xsd:simpleType>
        <xsd:restriction base="dms:Choice">
          <xsd:enumeration value="None"/>
          <xsd:enumeration value="Not defined as a record under the Archives Act of 1983"/>
          <xsd:enumeration value="Duplicate or low value item"/>
          <xsd:enumeration value="Superced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DA62CEB-8BE8-436B-878C-DBC8DC5EF44B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db7d31f-f5a2-49e6-af4c-0c8dbae08483"/>
    <ds:schemaRef ds:uri="http://purl.org/dc/terms/"/>
    <ds:schemaRef ds:uri="http://schemas.openxmlformats.org/package/2006/metadata/core-properties"/>
    <ds:schemaRef ds:uri="685f9fda-bd71-4433-b331-92feb9553089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0B1F118-E33F-4C4D-8F8E-4012C6F00A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FEBD39-44AD-4ED9-9DBD-1A4C901441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b7d31f-f5a2-49e6-af4c-0c8dbae08483"/>
    <ds:schemaRef ds:uri="685f9fda-bd71-4433-b331-92feb95530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 2020</Template>
  <TotalTime>7917</TotalTime>
  <Words>59</Words>
  <Application>Microsoft Office PowerPoint</Application>
  <PresentationFormat>Custom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Calibri</vt:lpstr>
      <vt:lpstr>Segoe UI Semibold</vt:lpstr>
      <vt:lpstr>Segoe UI Light</vt:lpstr>
      <vt:lpstr>Montserrat Semi Bold</vt:lpstr>
      <vt:lpstr>Montserrat Light</vt:lpstr>
      <vt:lpstr>Segoe UI</vt:lpstr>
      <vt:lpstr>Arial</vt:lpstr>
      <vt:lpstr>PO 2020</vt:lpstr>
      <vt:lpstr>Stakeholder mapping template</vt:lpstr>
    </vt:vector>
  </TitlesOfParts>
  <Company>Department of the Prime Minister and Cabinet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Falez, Anton</dc:creator>
  <cp:lastModifiedBy>Anvia, Emily</cp:lastModifiedBy>
  <cp:revision>605</cp:revision>
  <cp:lastPrinted>2020-08-12T01:31:00Z</cp:lastPrinted>
  <dcterms:created xsi:type="dcterms:W3CDTF">2019-07-01T02:11:47Z</dcterms:created>
  <dcterms:modified xsi:type="dcterms:W3CDTF">2021-01-28T01:57:20Z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0x0101002825A64A6E1845A99A9D8EE8A5686ECB0013B96C80FB93CA4AB0AEB659FE5FFF93</vt:lpwstr>
  </property>
  <property fmtid="{D5CDD505-2E9C-101B-9397-08002B2CF9AE}" pid="3" name="ESearchTags">
    <vt:lpwstr/>
  </property>
  <property fmtid="{D5CDD505-2E9C-101B-9397-08002B2CF9AE}" pid="4" name="HPRMSecurityLevel">
    <vt:lpwstr>1;#UNCLASSIFIED|9c49a7c7-17c7-412f-8077-62dec89b9196</vt:lpwstr>
  </property>
  <property fmtid="{D5CDD505-2E9C-101B-9397-08002B2CF9AE}" pid="5" name="HPRMSecurityCaveat">
    <vt:lpwstr/>
  </property>
  <property fmtid="{D5CDD505-2E9C-101B-9397-08002B2CF9AE}" pid="6" name="PMC.ESearch.TagGeneratedTime">
    <vt:lpwstr>2020-11-05T14:44:12</vt:lpwstr>
  </property>
</Properties>
</file>