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78" r:id="rId4"/>
  </p:sldMasterIdLst>
  <p:notesMasterIdLst>
    <p:notesMasterId r:id="rId7"/>
  </p:notesMasterIdLst>
  <p:handoutMasterIdLst>
    <p:handoutMasterId r:id="rId8"/>
  </p:handoutMasterIdLst>
  <p:sldIdLst>
    <p:sldId id="301" r:id="rId5"/>
    <p:sldId id="302" r:id="rId6"/>
  </p:sldIdLst>
  <p:sldSz cx="7559675" cy="10691813"/>
  <p:notesSz cx="20712113" cy="29605288"/>
  <p:embeddedFontLst>
    <p:embeddedFont>
      <p:font typeface="Calibri" panose="020F0502020204030204" pitchFamily="34" charset="0"/>
      <p:regular r:id="rId9"/>
      <p:bold r:id="rId10"/>
      <p:italic r:id="rId11"/>
      <p:boldItalic r:id="rId12"/>
    </p:embeddedFont>
    <p:embeddedFont>
      <p:font typeface="Segoe UI Semibold" panose="020B0702040204020203" pitchFamily="34" charset="0"/>
      <p:bold r:id="rId13"/>
      <p:boldItalic r:id="rId14"/>
    </p:embeddedFont>
    <p:embeddedFont>
      <p:font typeface="Segoe UI Light" panose="020B0502040204020203" pitchFamily="34" charset="0"/>
      <p:regular r:id="rId15"/>
      <p:italic r:id="rId16"/>
    </p:embeddedFont>
    <p:embeddedFont>
      <p:font typeface="Montserrat Semi Bold" panose="00000700000000000000" pitchFamily="50" charset="0"/>
      <p:bold r:id="rId17"/>
    </p:embeddedFont>
    <p:embeddedFont>
      <p:font typeface="Montserrat Light" panose="00000400000000000000" pitchFamily="50" charset="0"/>
      <p:regular r:id="rId18"/>
      <p:italic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gla, Adam" initials="JA" lastIdx="4" clrIdx="0"/>
  <p:cmAuthor id="2" name="Falez, Anton" initials="FA" lastIdx="1" clrIdx="1"/>
  <p:cmAuthor id="3" name="McMichael, Teresa" initials="MT" lastIdx="9" clrIdx="2"/>
  <p:cmAuthor id="4" name="Grey, Chevelle" initials="GC" lastIdx="5"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6555A"/>
    <a:srgbClr val="AEE0F4"/>
    <a:srgbClr val="198BB8"/>
    <a:srgbClr val="FFFFFF"/>
    <a:srgbClr val="F26F72"/>
    <a:srgbClr val="2A5BAA"/>
    <a:srgbClr val="9CCB3C"/>
    <a:srgbClr val="F79645"/>
    <a:srgbClr val="FEC855"/>
    <a:srgbClr val="1BBEDF"/>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86" autoAdjust="0"/>
    <p:restoredTop sz="94651" autoAdjust="0"/>
  </p:normalViewPr>
  <p:slideViewPr>
    <p:cSldViewPr snapToGrid="0">
      <p:cViewPr varScale="1">
        <p:scale>
          <a:sx n="72" d="100"/>
          <a:sy n="72" d="100"/>
        </p:scale>
        <p:origin x="3200"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6" d="100"/>
          <a:sy n="16" d="100"/>
        </p:scale>
        <p:origin x="2748"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font" Target="fonts/font8.fntdata"/><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3.fntdata"/><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7.fntdata"/><Relationship Id="rId23" Type="http://schemas.openxmlformats.org/officeDocument/2006/relationships/theme" Target="theme/theme1.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8977506" cy="1482888"/>
          </a:xfrm>
          <a:prstGeom prst="rect">
            <a:avLst/>
          </a:prstGeom>
        </p:spPr>
        <p:txBody>
          <a:bodyPr vert="horz" lIns="276259" tIns="138129" rIns="276259" bIns="138129" rtlCol="0"/>
          <a:lstStyle>
            <a:lvl1pPr algn="l">
              <a:defRPr sz="3600"/>
            </a:lvl1pPr>
          </a:lstStyle>
          <a:p>
            <a:endParaRPr lang="en-AU" dirty="0"/>
          </a:p>
        </p:txBody>
      </p:sp>
      <p:sp>
        <p:nvSpPr>
          <p:cNvPr id="3" name="Date Placeholder 2"/>
          <p:cNvSpPr>
            <a:spLocks noGrp="1"/>
          </p:cNvSpPr>
          <p:nvPr>
            <p:ph type="dt" sz="quarter" idx="1"/>
          </p:nvPr>
        </p:nvSpPr>
        <p:spPr>
          <a:xfrm>
            <a:off x="11729771" y="2"/>
            <a:ext cx="8977506" cy="1482888"/>
          </a:xfrm>
          <a:prstGeom prst="rect">
            <a:avLst/>
          </a:prstGeom>
        </p:spPr>
        <p:txBody>
          <a:bodyPr vert="horz" lIns="276259" tIns="138129" rIns="276259" bIns="138129" rtlCol="0"/>
          <a:lstStyle>
            <a:lvl1pPr algn="r">
              <a:defRPr sz="3600"/>
            </a:lvl1pPr>
          </a:lstStyle>
          <a:p>
            <a:fld id="{4D0AD94D-2FDE-4D0F-9CC6-5D5A37465EDC}" type="datetimeFigureOut">
              <a:rPr lang="en-AU" smtClean="0"/>
              <a:t>28/01/2021</a:t>
            </a:fld>
            <a:endParaRPr lang="en-AU" dirty="0"/>
          </a:p>
        </p:txBody>
      </p:sp>
      <p:sp>
        <p:nvSpPr>
          <p:cNvPr id="4" name="Footer Placeholder 3"/>
          <p:cNvSpPr>
            <a:spLocks noGrp="1"/>
          </p:cNvSpPr>
          <p:nvPr>
            <p:ph type="ftr" sz="quarter" idx="2"/>
          </p:nvPr>
        </p:nvSpPr>
        <p:spPr>
          <a:xfrm>
            <a:off x="0" y="28122401"/>
            <a:ext cx="8977506" cy="1482888"/>
          </a:xfrm>
          <a:prstGeom prst="rect">
            <a:avLst/>
          </a:prstGeom>
        </p:spPr>
        <p:txBody>
          <a:bodyPr vert="horz" lIns="276259" tIns="138129" rIns="276259" bIns="138129" rtlCol="0" anchor="b"/>
          <a:lstStyle>
            <a:lvl1pPr algn="l">
              <a:defRPr sz="3600"/>
            </a:lvl1pPr>
          </a:lstStyle>
          <a:p>
            <a:endParaRPr lang="en-AU" dirty="0"/>
          </a:p>
        </p:txBody>
      </p:sp>
      <p:sp>
        <p:nvSpPr>
          <p:cNvPr id="5" name="Slide Number Placeholder 4"/>
          <p:cNvSpPr>
            <a:spLocks noGrp="1"/>
          </p:cNvSpPr>
          <p:nvPr>
            <p:ph type="sldNum" sz="quarter" idx="3"/>
          </p:nvPr>
        </p:nvSpPr>
        <p:spPr>
          <a:xfrm>
            <a:off x="11729771" y="28122401"/>
            <a:ext cx="8977506" cy="1482888"/>
          </a:xfrm>
          <a:prstGeom prst="rect">
            <a:avLst/>
          </a:prstGeom>
        </p:spPr>
        <p:txBody>
          <a:bodyPr vert="horz" lIns="276259" tIns="138129" rIns="276259" bIns="138129" rtlCol="0" anchor="b"/>
          <a:lstStyle>
            <a:lvl1pPr algn="r">
              <a:defRPr sz="3600"/>
            </a:lvl1pPr>
          </a:lstStyle>
          <a:p>
            <a:fld id="{D3484E79-5682-4530-92E7-635624E518C0}" type="slidenum">
              <a:rPr lang="en-AU" smtClean="0"/>
              <a:t>‹#›</a:t>
            </a:fld>
            <a:endParaRPr lang="en-AU" dirty="0"/>
          </a:p>
        </p:txBody>
      </p:sp>
    </p:spTree>
    <p:extLst>
      <p:ext uri="{BB962C8B-B14F-4D97-AF65-F5344CB8AC3E}">
        <p14:creationId xmlns:p14="http://schemas.microsoft.com/office/powerpoint/2010/main" val="1554397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8975248" cy="1485405"/>
          </a:xfrm>
          <a:prstGeom prst="rect">
            <a:avLst/>
          </a:prstGeom>
        </p:spPr>
        <p:txBody>
          <a:bodyPr vert="horz" lIns="276259" tIns="138129" rIns="276259" bIns="138129" rtlCol="0"/>
          <a:lstStyle>
            <a:lvl1pPr algn="l">
              <a:defRPr sz="3600"/>
            </a:lvl1pPr>
          </a:lstStyle>
          <a:p>
            <a:endParaRPr lang="en-AU" dirty="0"/>
          </a:p>
        </p:txBody>
      </p:sp>
      <p:sp>
        <p:nvSpPr>
          <p:cNvPr id="3" name="Date Placeholder 2"/>
          <p:cNvSpPr>
            <a:spLocks noGrp="1"/>
          </p:cNvSpPr>
          <p:nvPr>
            <p:ph type="dt" idx="1"/>
          </p:nvPr>
        </p:nvSpPr>
        <p:spPr>
          <a:xfrm>
            <a:off x="11732073" y="2"/>
            <a:ext cx="8975248" cy="1485405"/>
          </a:xfrm>
          <a:prstGeom prst="rect">
            <a:avLst/>
          </a:prstGeom>
        </p:spPr>
        <p:txBody>
          <a:bodyPr vert="horz" lIns="276259" tIns="138129" rIns="276259" bIns="138129" rtlCol="0"/>
          <a:lstStyle>
            <a:lvl1pPr algn="r">
              <a:defRPr sz="3600"/>
            </a:lvl1pPr>
          </a:lstStyle>
          <a:p>
            <a:fld id="{1C33A464-68DF-49FC-A9E0-A9C494271000}" type="datetimeFigureOut">
              <a:rPr lang="en-AU" smtClean="0"/>
              <a:t>28/01/2021</a:t>
            </a:fld>
            <a:endParaRPr lang="en-AU" dirty="0"/>
          </a:p>
        </p:txBody>
      </p:sp>
      <p:sp>
        <p:nvSpPr>
          <p:cNvPr id="4" name="Slide Image Placeholder 3"/>
          <p:cNvSpPr>
            <a:spLocks noGrp="1" noRot="1" noChangeAspect="1"/>
          </p:cNvSpPr>
          <p:nvPr>
            <p:ph type="sldImg" idx="2"/>
          </p:nvPr>
        </p:nvSpPr>
        <p:spPr>
          <a:xfrm>
            <a:off x="6823075" y="3700463"/>
            <a:ext cx="7065963" cy="9993312"/>
          </a:xfrm>
          <a:prstGeom prst="rect">
            <a:avLst/>
          </a:prstGeom>
          <a:noFill/>
          <a:ln w="12700">
            <a:solidFill>
              <a:prstClr val="black"/>
            </a:solidFill>
          </a:ln>
        </p:spPr>
        <p:txBody>
          <a:bodyPr vert="horz" lIns="276259" tIns="138129" rIns="276259" bIns="138129" rtlCol="0" anchor="ctr"/>
          <a:lstStyle/>
          <a:p>
            <a:endParaRPr lang="en-AU" dirty="0"/>
          </a:p>
        </p:txBody>
      </p:sp>
      <p:sp>
        <p:nvSpPr>
          <p:cNvPr id="5" name="Notes Placeholder 4"/>
          <p:cNvSpPr>
            <a:spLocks noGrp="1"/>
          </p:cNvSpPr>
          <p:nvPr>
            <p:ph type="body" sz="quarter" idx="3"/>
          </p:nvPr>
        </p:nvSpPr>
        <p:spPr>
          <a:xfrm>
            <a:off x="2071213" y="14247543"/>
            <a:ext cx="16569690" cy="11657084"/>
          </a:xfrm>
          <a:prstGeom prst="rect">
            <a:avLst/>
          </a:prstGeom>
        </p:spPr>
        <p:txBody>
          <a:bodyPr vert="horz" lIns="276259" tIns="138129" rIns="276259" bIns="13812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2" y="28119889"/>
            <a:ext cx="8975248" cy="1485402"/>
          </a:xfrm>
          <a:prstGeom prst="rect">
            <a:avLst/>
          </a:prstGeom>
        </p:spPr>
        <p:txBody>
          <a:bodyPr vert="horz" lIns="276259" tIns="138129" rIns="276259" bIns="138129" rtlCol="0" anchor="b"/>
          <a:lstStyle>
            <a:lvl1pPr algn="l">
              <a:defRPr sz="3600"/>
            </a:lvl1pPr>
          </a:lstStyle>
          <a:p>
            <a:endParaRPr lang="en-AU" dirty="0"/>
          </a:p>
        </p:txBody>
      </p:sp>
      <p:sp>
        <p:nvSpPr>
          <p:cNvPr id="7" name="Slide Number Placeholder 6"/>
          <p:cNvSpPr>
            <a:spLocks noGrp="1"/>
          </p:cNvSpPr>
          <p:nvPr>
            <p:ph type="sldNum" sz="quarter" idx="5"/>
          </p:nvPr>
        </p:nvSpPr>
        <p:spPr>
          <a:xfrm>
            <a:off x="11732073" y="28119889"/>
            <a:ext cx="8975248" cy="1485402"/>
          </a:xfrm>
          <a:prstGeom prst="rect">
            <a:avLst/>
          </a:prstGeom>
        </p:spPr>
        <p:txBody>
          <a:bodyPr vert="horz" lIns="276259" tIns="138129" rIns="276259" bIns="138129" rtlCol="0" anchor="b"/>
          <a:lstStyle>
            <a:lvl1pPr algn="r">
              <a:defRPr sz="3600"/>
            </a:lvl1pPr>
          </a:lstStyle>
          <a:p>
            <a:fld id="{B76E3603-134B-45C6-9C45-C05DE4630632}" type="slidenum">
              <a:rPr lang="en-AU" smtClean="0"/>
              <a:t>‹#›</a:t>
            </a:fld>
            <a:endParaRPr lang="en-AU" dirty="0"/>
          </a:p>
        </p:txBody>
      </p:sp>
    </p:spTree>
    <p:extLst>
      <p:ext uri="{BB962C8B-B14F-4D97-AF65-F5344CB8AC3E}">
        <p14:creationId xmlns:p14="http://schemas.microsoft.com/office/powerpoint/2010/main" val="239276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76E3603-134B-45C6-9C45-C05DE4630632}" type="slidenum">
              <a:rPr lang="en-AU" smtClean="0"/>
              <a:t>1</a:t>
            </a:fld>
            <a:endParaRPr lang="en-AU" dirty="0"/>
          </a:p>
        </p:txBody>
      </p:sp>
    </p:spTree>
    <p:extLst>
      <p:ext uri="{BB962C8B-B14F-4D97-AF65-F5344CB8AC3E}">
        <p14:creationId xmlns:p14="http://schemas.microsoft.com/office/powerpoint/2010/main" val="2259516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 - 12 column">
    <p:spTree>
      <p:nvGrpSpPr>
        <p:cNvPr id="1" name=""/>
        <p:cNvGrpSpPr/>
        <p:nvPr/>
      </p:nvGrpSpPr>
      <p:grpSpPr>
        <a:xfrm>
          <a:off x="0" y="0"/>
          <a:ext cx="0" cy="0"/>
          <a:chOff x="0" y="0"/>
          <a:chExt cx="0" cy="0"/>
        </a:xfrm>
      </p:grpSpPr>
      <p:sp>
        <p:nvSpPr>
          <p:cNvPr id="12" name="Footer Placeholder 11"/>
          <p:cNvSpPr>
            <a:spLocks noGrp="1"/>
          </p:cNvSpPr>
          <p:nvPr>
            <p:ph type="ftr" sz="quarter" idx="16"/>
          </p:nvPr>
        </p:nvSpPr>
        <p:spPr/>
        <p:txBody>
          <a:bodyPr/>
          <a:lstStyle/>
          <a:p>
            <a:endParaRPr lang="en-US" dirty="0"/>
          </a:p>
        </p:txBody>
      </p:sp>
      <p:sp>
        <p:nvSpPr>
          <p:cNvPr id="4" name="Title Placeholder 1"/>
          <p:cNvSpPr>
            <a:spLocks noGrp="1"/>
          </p:cNvSpPr>
          <p:nvPr>
            <p:ph type="title"/>
          </p:nvPr>
        </p:nvSpPr>
        <p:spPr>
          <a:xfrm>
            <a:off x="414898" y="730674"/>
            <a:ext cx="5047508" cy="952121"/>
          </a:xfrm>
          <a:prstGeom prst="rect">
            <a:avLst/>
          </a:prstGeom>
        </p:spPr>
        <p:txBody>
          <a:bodyPr vert="horz" lIns="0" tIns="0" rIns="0" bIns="0" rtlCol="0" anchor="t">
            <a:noAutofit/>
          </a:bodyPr>
          <a:lstStyle>
            <a:lvl1pPr>
              <a:defRPr sz="2400"/>
            </a:lvl1pPr>
          </a:lstStyle>
          <a:p>
            <a:r>
              <a:rPr lang="en-US" dirty="0" smtClean="0"/>
              <a:t>Click to edit Master title style</a:t>
            </a:r>
            <a:endParaRPr lang="en-US" dirty="0"/>
          </a:p>
        </p:txBody>
      </p:sp>
    </p:spTree>
    <p:extLst>
      <p:ext uri="{BB962C8B-B14F-4D97-AF65-F5344CB8AC3E}">
        <p14:creationId xmlns:p14="http://schemas.microsoft.com/office/powerpoint/2010/main" val="5549041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59" userDrawn="1">
          <p15:clr>
            <a:srgbClr val="000000"/>
          </p15:clr>
        </p15:guide>
        <p15:guide id="2" pos="4503" userDrawn="1">
          <p15:clr>
            <a:srgbClr val="000000"/>
          </p15:clr>
        </p15:guide>
        <p15:guide id="3" orient="horz" pos="1411" userDrawn="1">
          <p15:clr>
            <a:srgbClr val="000000"/>
          </p15:clr>
        </p15:guide>
        <p15:guide id="4" orient="horz" pos="6137" userDrawn="1">
          <p15:clr>
            <a:srgbClr val="000000"/>
          </p15:clr>
        </p15:guide>
        <p15:guide id="5" pos="551" userDrawn="1">
          <p15:clr>
            <a:srgbClr val="FBAE40"/>
          </p15:clr>
        </p15:guide>
        <p15:guide id="6" pos="620" userDrawn="1">
          <p15:clr>
            <a:srgbClr val="FBAE40"/>
          </p15:clr>
        </p15:guide>
        <p15:guide id="7" pos="911" userDrawn="1">
          <p15:clr>
            <a:srgbClr val="FBAE40"/>
          </p15:clr>
        </p15:guide>
        <p15:guide id="8" pos="979" userDrawn="1">
          <p15:clr>
            <a:srgbClr val="FBAE40"/>
          </p15:clr>
        </p15:guide>
        <p15:guide id="9" pos="1270" userDrawn="1">
          <p15:clr>
            <a:srgbClr val="FBAE40"/>
          </p15:clr>
        </p15:guide>
        <p15:guide id="10" pos="1338" userDrawn="1">
          <p15:clr>
            <a:srgbClr val="FBAE40"/>
          </p15:clr>
        </p15:guide>
        <p15:guide id="11" pos="1628" userDrawn="1">
          <p15:clr>
            <a:srgbClr val="FBAE40"/>
          </p15:clr>
        </p15:guide>
        <p15:guide id="12" pos="1698" userDrawn="1">
          <p15:clr>
            <a:srgbClr val="FBAE40"/>
          </p15:clr>
        </p15:guide>
        <p15:guide id="13" pos="1988" userDrawn="1">
          <p15:clr>
            <a:srgbClr val="FBAE40"/>
          </p15:clr>
        </p15:guide>
        <p15:guide id="14" pos="2058" userDrawn="1">
          <p15:clr>
            <a:srgbClr val="FBAE40"/>
          </p15:clr>
        </p15:guide>
        <p15:guide id="15" pos="2347" userDrawn="1">
          <p15:clr>
            <a:srgbClr val="FBAE40"/>
          </p15:clr>
        </p15:guide>
        <p15:guide id="16" pos="2415" userDrawn="1">
          <p15:clr>
            <a:srgbClr val="FBAE40"/>
          </p15:clr>
        </p15:guide>
        <p15:guide id="17" pos="2705" userDrawn="1">
          <p15:clr>
            <a:srgbClr val="FBAE40"/>
          </p15:clr>
        </p15:guide>
        <p15:guide id="18" pos="2774" userDrawn="1">
          <p15:clr>
            <a:srgbClr val="FBAE40"/>
          </p15:clr>
        </p15:guide>
        <p15:guide id="19" pos="3065" userDrawn="1">
          <p15:clr>
            <a:srgbClr val="FBAE40"/>
          </p15:clr>
        </p15:guide>
        <p15:guide id="20" pos="3134" userDrawn="1">
          <p15:clr>
            <a:srgbClr val="FBAE40"/>
          </p15:clr>
        </p15:guide>
        <p15:guide id="21" pos="3424" userDrawn="1">
          <p15:clr>
            <a:srgbClr val="FBAE40"/>
          </p15:clr>
        </p15:guide>
        <p15:guide id="22" pos="3493" userDrawn="1">
          <p15:clr>
            <a:srgbClr val="FBAE40"/>
          </p15:clr>
        </p15:guide>
        <p15:guide id="23" pos="3783" userDrawn="1">
          <p15:clr>
            <a:srgbClr val="FBAE40"/>
          </p15:clr>
        </p15:guide>
        <p15:guide id="24" pos="3852" userDrawn="1">
          <p15:clr>
            <a:srgbClr val="FBAE40"/>
          </p15:clr>
        </p15:guide>
        <p15:guide id="25" pos="4142" userDrawn="1">
          <p15:clr>
            <a:srgbClr val="FBAE40"/>
          </p15:clr>
        </p15:guide>
        <p15:guide id="26" pos="421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mplate">
    <p:spTree>
      <p:nvGrpSpPr>
        <p:cNvPr id="1" name=""/>
        <p:cNvGrpSpPr/>
        <p:nvPr/>
      </p:nvGrpSpPr>
      <p:grpSpPr>
        <a:xfrm>
          <a:off x="0" y="0"/>
          <a:ext cx="0" cy="0"/>
          <a:chOff x="0" y="0"/>
          <a:chExt cx="0" cy="0"/>
        </a:xfrm>
      </p:grpSpPr>
      <p:sp>
        <p:nvSpPr>
          <p:cNvPr id="12" name="Footer Placeholder 11"/>
          <p:cNvSpPr>
            <a:spLocks noGrp="1"/>
          </p:cNvSpPr>
          <p:nvPr>
            <p:ph type="ftr" sz="quarter" idx="16"/>
          </p:nvPr>
        </p:nvSpPr>
        <p:spPr/>
        <p:txBody>
          <a:bodyPr/>
          <a:lstStyle/>
          <a:p>
            <a:endParaRPr lang="en-US" dirty="0"/>
          </a:p>
        </p:txBody>
      </p:sp>
      <p:sp>
        <p:nvSpPr>
          <p:cNvPr id="4" name="Title Placeholder 1"/>
          <p:cNvSpPr>
            <a:spLocks noGrp="1"/>
          </p:cNvSpPr>
          <p:nvPr>
            <p:ph type="title"/>
          </p:nvPr>
        </p:nvSpPr>
        <p:spPr>
          <a:xfrm>
            <a:off x="414898" y="730674"/>
            <a:ext cx="5047508" cy="952121"/>
          </a:xfrm>
          <a:prstGeom prst="rect">
            <a:avLst/>
          </a:prstGeom>
        </p:spPr>
        <p:txBody>
          <a:bodyPr vert="horz" lIns="0" tIns="0" rIns="0" bIns="0" rtlCol="0" anchor="t">
            <a:noAutofit/>
          </a:bodyPr>
          <a:lstStyle>
            <a:lvl1pPr>
              <a:defRPr sz="2400"/>
            </a:lvl1pPr>
          </a:lstStyle>
          <a:p>
            <a:r>
              <a:rPr lang="en-US" dirty="0" smtClean="0"/>
              <a:t>Click to edit Master title style</a:t>
            </a:r>
            <a:endParaRPr lang="en-US" dirty="0"/>
          </a:p>
        </p:txBody>
      </p:sp>
      <p:grpSp>
        <p:nvGrpSpPr>
          <p:cNvPr id="5" name="Group 4"/>
          <p:cNvGrpSpPr/>
          <p:nvPr userDrawn="1"/>
        </p:nvGrpSpPr>
        <p:grpSpPr>
          <a:xfrm>
            <a:off x="4948360" y="0"/>
            <a:ext cx="2196548" cy="601824"/>
            <a:chOff x="6400800" y="198783"/>
            <a:chExt cx="2196548" cy="601824"/>
          </a:xfrm>
        </p:grpSpPr>
        <p:sp>
          <p:nvSpPr>
            <p:cNvPr id="6" name="Round Same Side Corner Rectangle 5"/>
            <p:cNvSpPr/>
            <p:nvPr/>
          </p:nvSpPr>
          <p:spPr>
            <a:xfrm>
              <a:off x="6400800" y="198783"/>
              <a:ext cx="2196548" cy="601824"/>
            </a:xfrm>
            <a:prstGeom prst="round2SameRect">
              <a:avLst>
                <a:gd name="adj1" fmla="val 0"/>
                <a:gd name="adj2" fmla="val 2522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36000" rIns="0" bIns="0" rtlCol="0" anchor="ctr"/>
            <a:lstStyle/>
            <a:p>
              <a:pPr algn="ctr"/>
              <a:r>
                <a:rPr lang="en-AU" dirty="0" smtClean="0">
                  <a:latin typeface="Montserrat Semi Bold" panose="00000700000000000000" pitchFamily="50" charset="0"/>
                </a:rPr>
                <a:t>TEMPLATE</a:t>
              </a:r>
              <a:endParaRPr lang="en-AU" dirty="0">
                <a:latin typeface="Montserrat Semi Bold" panose="00000700000000000000" pitchFamily="50" charset="0"/>
              </a:endParaRPr>
            </a:p>
          </p:txBody>
        </p:sp>
        <p:sp>
          <p:nvSpPr>
            <p:cNvPr id="7" name="Google Shape;389;p2"/>
            <p:cNvSpPr>
              <a:spLocks noChangeAspect="1"/>
            </p:cNvSpPr>
            <p:nvPr/>
          </p:nvSpPr>
          <p:spPr>
            <a:xfrm>
              <a:off x="6566672" y="318053"/>
              <a:ext cx="415983" cy="323212"/>
            </a:xfrm>
            <a:custGeom>
              <a:avLst/>
              <a:gdLst/>
              <a:ahLst/>
              <a:cxnLst/>
              <a:rect l="l" t="t" r="r" b="b"/>
              <a:pathLst>
                <a:path w="64" h="50" extrusionOk="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85910195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59">
          <p15:clr>
            <a:srgbClr val="000000"/>
          </p15:clr>
        </p15:guide>
        <p15:guide id="2" pos="4503">
          <p15:clr>
            <a:srgbClr val="000000"/>
          </p15:clr>
        </p15:guide>
        <p15:guide id="3" orient="horz" pos="1411">
          <p15:clr>
            <a:srgbClr val="000000"/>
          </p15:clr>
        </p15:guide>
        <p15:guide id="4" orient="horz" pos="6137">
          <p15:clr>
            <a:srgbClr val="000000"/>
          </p15:clr>
        </p15:guide>
        <p15:guide id="5" pos="551">
          <p15:clr>
            <a:srgbClr val="FBAE40"/>
          </p15:clr>
        </p15:guide>
        <p15:guide id="6" pos="620">
          <p15:clr>
            <a:srgbClr val="FBAE40"/>
          </p15:clr>
        </p15:guide>
        <p15:guide id="7" pos="911">
          <p15:clr>
            <a:srgbClr val="FBAE40"/>
          </p15:clr>
        </p15:guide>
        <p15:guide id="8" pos="979">
          <p15:clr>
            <a:srgbClr val="FBAE40"/>
          </p15:clr>
        </p15:guide>
        <p15:guide id="9" pos="1270">
          <p15:clr>
            <a:srgbClr val="FBAE40"/>
          </p15:clr>
        </p15:guide>
        <p15:guide id="10" pos="1338">
          <p15:clr>
            <a:srgbClr val="FBAE40"/>
          </p15:clr>
        </p15:guide>
        <p15:guide id="11" pos="1628">
          <p15:clr>
            <a:srgbClr val="FBAE40"/>
          </p15:clr>
        </p15:guide>
        <p15:guide id="12" pos="1698">
          <p15:clr>
            <a:srgbClr val="FBAE40"/>
          </p15:clr>
        </p15:guide>
        <p15:guide id="13" pos="1988">
          <p15:clr>
            <a:srgbClr val="FBAE40"/>
          </p15:clr>
        </p15:guide>
        <p15:guide id="14" pos="2058">
          <p15:clr>
            <a:srgbClr val="FBAE40"/>
          </p15:clr>
        </p15:guide>
        <p15:guide id="15" pos="2347">
          <p15:clr>
            <a:srgbClr val="FBAE40"/>
          </p15:clr>
        </p15:guide>
        <p15:guide id="16" pos="2415">
          <p15:clr>
            <a:srgbClr val="FBAE40"/>
          </p15:clr>
        </p15:guide>
        <p15:guide id="17" pos="2705">
          <p15:clr>
            <a:srgbClr val="FBAE40"/>
          </p15:clr>
        </p15:guide>
        <p15:guide id="18" pos="2774">
          <p15:clr>
            <a:srgbClr val="FBAE40"/>
          </p15:clr>
        </p15:guide>
        <p15:guide id="19" pos="3065">
          <p15:clr>
            <a:srgbClr val="FBAE40"/>
          </p15:clr>
        </p15:guide>
        <p15:guide id="20" pos="3134">
          <p15:clr>
            <a:srgbClr val="FBAE40"/>
          </p15:clr>
        </p15:guide>
        <p15:guide id="21" pos="3424">
          <p15:clr>
            <a:srgbClr val="FBAE40"/>
          </p15:clr>
        </p15:guide>
        <p15:guide id="22" pos="3493">
          <p15:clr>
            <a:srgbClr val="FBAE40"/>
          </p15:clr>
        </p15:guide>
        <p15:guide id="23" pos="3783">
          <p15:clr>
            <a:srgbClr val="FBAE40"/>
          </p15:clr>
        </p15:guide>
        <p15:guide id="24" pos="3852">
          <p15:clr>
            <a:srgbClr val="FBAE40"/>
          </p15:clr>
        </p15:guide>
        <p15:guide id="25" pos="4142">
          <p15:clr>
            <a:srgbClr val="FBAE40"/>
          </p15:clr>
        </p15:guide>
        <p15:guide id="26" pos="4212">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4898" y="730674"/>
            <a:ext cx="5047508" cy="952121"/>
          </a:xfrm>
          <a:prstGeom prst="rect">
            <a:avLst/>
          </a:prstGeom>
        </p:spPr>
        <p:txBody>
          <a:bodyPr vert="horz"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14899" y="1883065"/>
            <a:ext cx="6730010" cy="6694708"/>
          </a:xfrm>
          <a:prstGeom prst="rect">
            <a:avLst/>
          </a:prstGeom>
        </p:spPr>
        <p:txBody>
          <a:bodyPr vert="horz" lIns="0" tIns="0" rIns="0" bIns="0" rtlCol="0">
            <a:normAutofit/>
          </a:bodyPr>
          <a:lstStyle/>
          <a:p>
            <a:pPr lvl="0"/>
            <a:r>
              <a:rPr lang="en-US" dirty="0" smtClean="0"/>
              <a:t>Edit Master text styles. It is a long established fact that a reader will be distracted by the readable content of a page when looking at its layout. The point of using Lorem Ipsum is that it has a more-or-less normal distribution of letters.</a:t>
            </a:r>
          </a:p>
          <a:p>
            <a:pPr lvl="1"/>
            <a:r>
              <a:rPr lang="en-US" dirty="0" smtClean="0"/>
              <a:t>Second level. It is a long established fact that a reader will be distracted by the readable content of a page when looking at its layout. The point of using Lorem Ipsum is that it has a more-or-less normal distribution of letters, as opposed to using 'Content here, content here'.</a:t>
            </a:r>
          </a:p>
          <a:p>
            <a:pPr lvl="2"/>
            <a:r>
              <a:rPr lang="en-US" dirty="0" smtClean="0"/>
              <a:t>Third level. It is a long established fact that a reader will be distracted by the readable content of a page when looking at its layout. The point of using Lorem Ipsum is that it has a more-or-less normal distribution of letters, as opposed to using 'Content here, content here'.</a:t>
            </a:r>
          </a:p>
        </p:txBody>
      </p:sp>
      <p:sp>
        <p:nvSpPr>
          <p:cNvPr id="5" name="Footer Placeholder 4"/>
          <p:cNvSpPr>
            <a:spLocks noGrp="1"/>
          </p:cNvSpPr>
          <p:nvPr>
            <p:ph type="ftr" sz="quarter" idx="3"/>
          </p:nvPr>
        </p:nvSpPr>
        <p:spPr>
          <a:xfrm>
            <a:off x="414897" y="9692640"/>
            <a:ext cx="6730011" cy="462723"/>
          </a:xfrm>
          <a:prstGeom prst="rect">
            <a:avLst/>
          </a:prstGeom>
        </p:spPr>
        <p:txBody>
          <a:bodyPr vert="horz" lIns="0" tIns="0" rIns="0" bIns="0" rtlCol="0" anchor="t"/>
          <a:lstStyle>
            <a:lvl1pPr marL="323309" indent="-323309" algn="l">
              <a:buFont typeface="+mj-lt"/>
              <a:buAutoNum type="arabicPeriod"/>
              <a:defRPr sz="849">
                <a:solidFill>
                  <a:schemeClr val="tx1">
                    <a:lumMod val="50000"/>
                    <a:lumOff val="50000"/>
                  </a:schemeClr>
                </a:solidFill>
              </a:defRPr>
            </a:lvl1pPr>
          </a:lstStyle>
          <a:p>
            <a:endParaRPr lang="en-AU" dirty="0"/>
          </a:p>
        </p:txBody>
      </p:sp>
      <p:sp>
        <p:nvSpPr>
          <p:cNvPr id="4" name="Rectangle 3"/>
          <p:cNvSpPr/>
          <p:nvPr userDrawn="1"/>
        </p:nvSpPr>
        <p:spPr>
          <a:xfrm>
            <a:off x="0" y="-1"/>
            <a:ext cx="7559675" cy="504063"/>
          </a:xfrm>
          <a:prstGeom prst="rect">
            <a:avLst/>
          </a:prstGeom>
          <a:gradFill flip="none" rotWithShape="1">
            <a:gsLst>
              <a:gs pos="0">
                <a:schemeClr val="accent6">
                  <a:lumMod val="50000"/>
                </a:schemeClr>
              </a:gs>
              <a:gs pos="100000">
                <a:srgbClr val="16555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72000" bIns="72000" rtlCol="0" anchor="ctr"/>
          <a:lstStyle/>
          <a:p>
            <a:pPr algn="l"/>
            <a:r>
              <a:rPr lang="en-AU" sz="1400" dirty="0" smtClean="0">
                <a:latin typeface="Montserrat Semi Bold" panose="00000700000000000000" pitchFamily="50" charset="0"/>
              </a:rPr>
              <a:t>TASKFORCE</a:t>
            </a:r>
            <a:r>
              <a:rPr lang="en-AU" sz="1400" baseline="0" dirty="0" smtClean="0">
                <a:latin typeface="Montserrat Semi Bold" panose="00000700000000000000" pitchFamily="50" charset="0"/>
              </a:rPr>
              <a:t> TOOLKIT</a:t>
            </a:r>
            <a:endParaRPr lang="en-AU" sz="1400" dirty="0">
              <a:latin typeface="Montserrat Semi Bold" panose="00000700000000000000" pitchFamily="50" charset="0"/>
            </a:endParaRPr>
          </a:p>
        </p:txBody>
      </p:sp>
      <p:sp>
        <p:nvSpPr>
          <p:cNvPr id="14" name="Rectangle 13"/>
          <p:cNvSpPr/>
          <p:nvPr userDrawn="1"/>
        </p:nvSpPr>
        <p:spPr>
          <a:xfrm>
            <a:off x="0" y="10340341"/>
            <a:ext cx="7559675" cy="351472"/>
          </a:xfrm>
          <a:prstGeom prst="rect">
            <a:avLst/>
          </a:prstGeom>
          <a:gradFill flip="none" rotWithShape="1">
            <a:gsLst>
              <a:gs pos="0">
                <a:schemeClr val="accent6">
                  <a:lumMod val="50000"/>
                </a:schemeClr>
              </a:gs>
              <a:gs pos="100000">
                <a:srgbClr val="16555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72000" bIns="72000" rtlCol="0" anchor="ctr"/>
          <a:lstStyle/>
          <a:p>
            <a:pPr algn="l"/>
            <a:endParaRPr lang="en-AU" sz="1400" dirty="0">
              <a:latin typeface="Montserrat Semi Bold" panose="00000700000000000000" pitchFamily="50" charset="0"/>
            </a:endParaRPr>
          </a:p>
        </p:txBody>
      </p:sp>
      <p:sp>
        <p:nvSpPr>
          <p:cNvPr id="11" name="TextBox 10"/>
          <p:cNvSpPr txBox="1"/>
          <p:nvPr userDrawn="1"/>
        </p:nvSpPr>
        <p:spPr>
          <a:xfrm>
            <a:off x="7216539" y="10408077"/>
            <a:ext cx="216000" cy="216000"/>
          </a:xfrm>
          <a:prstGeom prst="ellipse">
            <a:avLst/>
          </a:prstGeom>
          <a:solidFill>
            <a:schemeClr val="bg1"/>
          </a:solidFill>
        </p:spPr>
        <p:txBody>
          <a:bodyPr wrap="none" lIns="0" tIns="0" rIns="0" bIns="0" rtlCol="0" anchor="ctr">
            <a:noAutofit/>
          </a:bodyPr>
          <a:lstStyle/>
          <a:p>
            <a:pPr algn="ctr" fontAlgn="base">
              <a:spcBef>
                <a:spcPct val="0"/>
              </a:spcBef>
              <a:spcAft>
                <a:spcPct val="0"/>
              </a:spcAft>
            </a:pPr>
            <a:fld id="{2385CB4A-7E96-44CA-B116-B71B544B697D}" type="slidenum">
              <a:rPr lang="en-US" sz="800" smtClean="0">
                <a:solidFill>
                  <a:schemeClr val="bg2">
                    <a:lumMod val="50000"/>
                  </a:schemeClr>
                </a:solidFill>
                <a:latin typeface="Montserrat Semi Bold" panose="00000700000000000000" pitchFamily="50" charset="0"/>
                <a:cs typeface="Segoe UI Light" panose="020B0502040204020203" pitchFamily="34" charset="0"/>
              </a:rPr>
              <a:pPr algn="ctr" fontAlgn="base">
                <a:spcBef>
                  <a:spcPct val="0"/>
                </a:spcBef>
                <a:spcAft>
                  <a:spcPct val="0"/>
                </a:spcAft>
              </a:pPr>
              <a:t>‹#›</a:t>
            </a:fld>
            <a:endParaRPr lang="en-US" sz="1131" dirty="0">
              <a:solidFill>
                <a:schemeClr val="bg2">
                  <a:lumMod val="50000"/>
                </a:schemeClr>
              </a:solidFill>
              <a:latin typeface="Montserrat Semi Bold" panose="00000700000000000000" pitchFamily="50" charset="0"/>
              <a:cs typeface="Segoe UI Light" panose="020B0502040204020203" pitchFamily="34" charset="0"/>
            </a:endParaRPr>
          </a:p>
        </p:txBody>
      </p:sp>
    </p:spTree>
    <p:extLst>
      <p:ext uri="{BB962C8B-B14F-4D97-AF65-F5344CB8AC3E}">
        <p14:creationId xmlns:p14="http://schemas.microsoft.com/office/powerpoint/2010/main" val="841606830"/>
      </p:ext>
    </p:extLst>
  </p:cSld>
  <p:clrMap bg1="lt1" tx1="dk1" bg2="lt2" tx2="dk2" accent1="accent1" accent2="accent2" accent3="accent3" accent4="accent4" accent5="accent5" accent6="accent6" hlink="hlink" folHlink="folHlink"/>
  <p:sldLayoutIdLst>
    <p:sldLayoutId id="2147483681" r:id="rId1"/>
    <p:sldLayoutId id="2147483682" r:id="rId2"/>
  </p:sldLayoutIdLst>
  <p:timing>
    <p:tnLst>
      <p:par>
        <p:cTn id="1" dur="indefinite" restart="never" nodeType="tmRoot"/>
      </p:par>
    </p:tnLst>
  </p:timing>
  <p:hf sldNum="0" hdr="0" dt="0"/>
  <p:txStyles>
    <p:titleStyle>
      <a:lvl1pPr algn="l" defTabSz="1425534" rtl="0" eaLnBrk="1" latinLnBrk="0" hangingPunct="1">
        <a:lnSpc>
          <a:spcPct val="110000"/>
        </a:lnSpc>
        <a:spcBef>
          <a:spcPct val="0"/>
        </a:spcBef>
        <a:buNone/>
        <a:defRPr sz="2546" kern="1200">
          <a:solidFill>
            <a:schemeClr val="tx1">
              <a:lumMod val="85000"/>
              <a:lumOff val="15000"/>
            </a:schemeClr>
          </a:solidFill>
          <a:latin typeface="Montserrat Light" panose="00000400000000000000" pitchFamily="50" charset="0"/>
          <a:ea typeface="+mj-ea"/>
          <a:cs typeface="+mj-cs"/>
        </a:defRPr>
      </a:lvl1pPr>
    </p:titleStyle>
    <p:bodyStyle>
      <a:lvl1pPr marL="0" indent="0" algn="l" defTabSz="1425534" rtl="0" eaLnBrk="1" latinLnBrk="0" hangingPunct="1">
        <a:lnSpc>
          <a:spcPct val="120000"/>
        </a:lnSpc>
        <a:spcBef>
          <a:spcPts val="212"/>
        </a:spcBef>
        <a:spcAft>
          <a:spcPts val="1131"/>
        </a:spcAft>
        <a:buFontTx/>
        <a:buNone/>
        <a:defRPr sz="1697" kern="1200">
          <a:solidFill>
            <a:schemeClr val="tx1">
              <a:lumMod val="75000"/>
              <a:lumOff val="25000"/>
            </a:schemeClr>
          </a:solidFill>
          <a:latin typeface="Segoe UI Semibold" panose="020B0702040204020203" pitchFamily="34" charset="0"/>
          <a:ea typeface="+mn-ea"/>
          <a:cs typeface="Segoe UI Semibold" panose="020B0702040204020203" pitchFamily="34" charset="0"/>
        </a:defRPr>
      </a:lvl1pPr>
      <a:lvl2pPr marL="0" indent="0" algn="l" defTabSz="1425534" rtl="0" eaLnBrk="1" latinLnBrk="0" hangingPunct="1">
        <a:lnSpc>
          <a:spcPct val="114000"/>
        </a:lnSpc>
        <a:spcBef>
          <a:spcPts val="0"/>
        </a:spcBef>
        <a:spcAft>
          <a:spcPts val="1273"/>
        </a:spcAft>
        <a:buFontTx/>
        <a:buNone/>
        <a:defRPr sz="1556" kern="1200">
          <a:solidFill>
            <a:schemeClr val="accent1">
              <a:lumMod val="75000"/>
            </a:schemeClr>
          </a:solidFill>
          <a:latin typeface="Segoe UI Semibold" panose="020B0702040204020203" pitchFamily="34" charset="0"/>
          <a:ea typeface="+mn-ea"/>
          <a:cs typeface="Segoe UI Semibold" panose="020B0702040204020203" pitchFamily="34" charset="0"/>
        </a:defRPr>
      </a:lvl2pPr>
      <a:lvl3pPr marL="0" indent="0" algn="l" defTabSz="1425534" rtl="0" eaLnBrk="1" latinLnBrk="0" hangingPunct="1">
        <a:lnSpc>
          <a:spcPct val="114000"/>
        </a:lnSpc>
        <a:spcBef>
          <a:spcPts val="0"/>
        </a:spcBef>
        <a:spcAft>
          <a:spcPts val="1273"/>
        </a:spcAft>
        <a:buFontTx/>
        <a:buNone/>
        <a:defRPr sz="1556" kern="1200">
          <a:solidFill>
            <a:schemeClr val="tx1"/>
          </a:solidFill>
          <a:latin typeface="Segoe UI Light" panose="020B0502040204020203" pitchFamily="34" charset="0"/>
          <a:ea typeface="+mn-ea"/>
          <a:cs typeface="Segoe UI Light" panose="020B0502040204020203" pitchFamily="34" charset="0"/>
        </a:defRPr>
      </a:lvl3pPr>
      <a:lvl4pPr marL="254574" indent="-203659" algn="l" defTabSz="1425534" rtl="0" eaLnBrk="1" latinLnBrk="0" hangingPunct="1">
        <a:lnSpc>
          <a:spcPct val="114000"/>
        </a:lnSpc>
        <a:spcBef>
          <a:spcPts val="0"/>
        </a:spcBef>
        <a:spcAft>
          <a:spcPts val="1273"/>
        </a:spcAft>
        <a:buFont typeface="Arial" panose="020B0604020202020204" pitchFamily="34" charset="0"/>
        <a:buChar char="•"/>
        <a:defRPr sz="1556" kern="1200">
          <a:solidFill>
            <a:schemeClr val="tx1"/>
          </a:solidFill>
          <a:latin typeface="Segoe UI Light" panose="020B0502040204020203" pitchFamily="34" charset="0"/>
          <a:ea typeface="+mn-ea"/>
          <a:cs typeface="Segoe UI Light" panose="020B0502040204020203" pitchFamily="34" charset="0"/>
        </a:defRPr>
      </a:lvl4pPr>
      <a:lvl5pPr marL="509148" indent="-203659" algn="l" defTabSz="1425534" rtl="0" eaLnBrk="1" latinLnBrk="0" hangingPunct="1">
        <a:lnSpc>
          <a:spcPct val="114000"/>
        </a:lnSpc>
        <a:spcBef>
          <a:spcPts val="0"/>
        </a:spcBef>
        <a:spcAft>
          <a:spcPts val="1273"/>
        </a:spcAft>
        <a:buFont typeface="Arial" panose="020B0604020202020204" pitchFamily="34" charset="0"/>
        <a:buChar char="•"/>
        <a:defRPr sz="1556" kern="1200">
          <a:solidFill>
            <a:schemeClr val="tx1"/>
          </a:solidFill>
          <a:latin typeface="Segoe UI Light" panose="020B0502040204020203" pitchFamily="34" charset="0"/>
          <a:ea typeface="+mn-ea"/>
          <a:cs typeface="Segoe UI Light" panose="020B0502040204020203" pitchFamily="34" charset="0"/>
        </a:defRPr>
      </a:lvl5pPr>
      <a:lvl6pPr marL="356404" indent="-305489" algn="l" defTabSz="1425534" rtl="0" eaLnBrk="1" latinLnBrk="0" hangingPunct="1">
        <a:lnSpc>
          <a:spcPct val="114000"/>
        </a:lnSpc>
        <a:spcBef>
          <a:spcPts val="0"/>
        </a:spcBef>
        <a:spcAft>
          <a:spcPts val="1273"/>
        </a:spcAft>
        <a:buFont typeface="+mj-lt"/>
        <a:buAutoNum type="arabicPeriod"/>
        <a:defRPr sz="1556" kern="1200">
          <a:solidFill>
            <a:schemeClr val="tx1"/>
          </a:solidFill>
          <a:latin typeface="+mn-lt"/>
          <a:ea typeface="+mn-ea"/>
          <a:cs typeface="+mn-cs"/>
        </a:defRPr>
      </a:lvl6pPr>
      <a:lvl7pPr marL="661892" indent="-305489" algn="l" defTabSz="1425534" rtl="0" eaLnBrk="1" latinLnBrk="0" hangingPunct="1">
        <a:lnSpc>
          <a:spcPct val="114000"/>
        </a:lnSpc>
        <a:spcBef>
          <a:spcPts val="0"/>
        </a:spcBef>
        <a:spcAft>
          <a:spcPts val="1273"/>
        </a:spcAft>
        <a:buFont typeface="+mj-lt"/>
        <a:buAutoNum type="arabicPeriod"/>
        <a:defRPr sz="1556" kern="1200">
          <a:solidFill>
            <a:schemeClr val="tx1"/>
          </a:solidFill>
          <a:latin typeface="+mn-lt"/>
          <a:ea typeface="+mn-ea"/>
          <a:cs typeface="+mn-cs"/>
        </a:defRPr>
      </a:lvl7pPr>
      <a:lvl8pPr marL="356404" indent="-305489" algn="l" defTabSz="1425534" rtl="0" eaLnBrk="1" latinLnBrk="0" hangingPunct="1">
        <a:lnSpc>
          <a:spcPct val="114000"/>
        </a:lnSpc>
        <a:spcBef>
          <a:spcPts val="0"/>
        </a:spcBef>
        <a:spcAft>
          <a:spcPts val="1273"/>
        </a:spcAft>
        <a:buFont typeface="+mj-lt"/>
        <a:buAutoNum type="alphaLcPeriod"/>
        <a:defRPr sz="1556" kern="1200">
          <a:solidFill>
            <a:schemeClr val="tx1"/>
          </a:solidFill>
          <a:latin typeface="+mn-lt"/>
          <a:ea typeface="+mn-ea"/>
          <a:cs typeface="+mn-cs"/>
        </a:defRPr>
      </a:lvl8pPr>
      <a:lvl9pPr marL="712807" indent="-356384" algn="l" defTabSz="1425534" rtl="0" eaLnBrk="1" latinLnBrk="0" hangingPunct="1">
        <a:lnSpc>
          <a:spcPct val="114000"/>
        </a:lnSpc>
        <a:spcBef>
          <a:spcPts val="0"/>
        </a:spcBef>
        <a:spcAft>
          <a:spcPts val="1273"/>
        </a:spcAft>
        <a:buFont typeface="+mj-lt"/>
        <a:buAutoNum type="alphaLcPeriod"/>
        <a:defRPr sz="1697" kern="1200">
          <a:solidFill>
            <a:schemeClr val="tx1"/>
          </a:solidFill>
          <a:latin typeface="+mn-lt"/>
          <a:ea typeface="+mn-ea"/>
          <a:cs typeface="+mn-cs"/>
        </a:defRPr>
      </a:lvl9pPr>
    </p:bodyStyle>
    <p:otherStyle>
      <a:defPPr>
        <a:defRPr lang="en-US"/>
      </a:defPPr>
      <a:lvl1pPr marL="0" algn="l" defTabSz="1425534" rtl="0" eaLnBrk="1" latinLnBrk="0" hangingPunct="1">
        <a:defRPr sz="2806" kern="1200">
          <a:solidFill>
            <a:schemeClr val="tx1"/>
          </a:solidFill>
          <a:latin typeface="+mn-lt"/>
          <a:ea typeface="+mn-ea"/>
          <a:cs typeface="+mn-cs"/>
        </a:defRPr>
      </a:lvl1pPr>
      <a:lvl2pPr marL="712768" algn="l" defTabSz="1425534" rtl="0" eaLnBrk="1" latinLnBrk="0" hangingPunct="1">
        <a:defRPr sz="2806" kern="1200">
          <a:solidFill>
            <a:schemeClr val="tx1"/>
          </a:solidFill>
          <a:latin typeface="+mn-lt"/>
          <a:ea typeface="+mn-ea"/>
          <a:cs typeface="+mn-cs"/>
        </a:defRPr>
      </a:lvl2pPr>
      <a:lvl3pPr marL="1425534" algn="l" defTabSz="1425534" rtl="0" eaLnBrk="1" latinLnBrk="0" hangingPunct="1">
        <a:defRPr sz="2806" kern="1200">
          <a:solidFill>
            <a:schemeClr val="tx1"/>
          </a:solidFill>
          <a:latin typeface="+mn-lt"/>
          <a:ea typeface="+mn-ea"/>
          <a:cs typeface="+mn-cs"/>
        </a:defRPr>
      </a:lvl3pPr>
      <a:lvl4pPr marL="2138301" algn="l" defTabSz="1425534" rtl="0" eaLnBrk="1" latinLnBrk="0" hangingPunct="1">
        <a:defRPr sz="2806" kern="1200">
          <a:solidFill>
            <a:schemeClr val="tx1"/>
          </a:solidFill>
          <a:latin typeface="+mn-lt"/>
          <a:ea typeface="+mn-ea"/>
          <a:cs typeface="+mn-cs"/>
        </a:defRPr>
      </a:lvl4pPr>
      <a:lvl5pPr marL="2851068" algn="l" defTabSz="1425534" rtl="0" eaLnBrk="1" latinLnBrk="0" hangingPunct="1">
        <a:defRPr sz="2806" kern="1200">
          <a:solidFill>
            <a:schemeClr val="tx1"/>
          </a:solidFill>
          <a:latin typeface="+mn-lt"/>
          <a:ea typeface="+mn-ea"/>
          <a:cs typeface="+mn-cs"/>
        </a:defRPr>
      </a:lvl5pPr>
      <a:lvl6pPr marL="3563835" algn="l" defTabSz="1425534" rtl="0" eaLnBrk="1" latinLnBrk="0" hangingPunct="1">
        <a:defRPr sz="2806" kern="1200">
          <a:solidFill>
            <a:schemeClr val="tx1"/>
          </a:solidFill>
          <a:latin typeface="+mn-lt"/>
          <a:ea typeface="+mn-ea"/>
          <a:cs typeface="+mn-cs"/>
        </a:defRPr>
      </a:lvl6pPr>
      <a:lvl7pPr marL="4276601" algn="l" defTabSz="1425534" rtl="0" eaLnBrk="1" latinLnBrk="0" hangingPunct="1">
        <a:defRPr sz="2806" kern="1200">
          <a:solidFill>
            <a:schemeClr val="tx1"/>
          </a:solidFill>
          <a:latin typeface="+mn-lt"/>
          <a:ea typeface="+mn-ea"/>
          <a:cs typeface="+mn-cs"/>
        </a:defRPr>
      </a:lvl7pPr>
      <a:lvl8pPr marL="4989369" algn="l" defTabSz="1425534" rtl="0" eaLnBrk="1" latinLnBrk="0" hangingPunct="1">
        <a:defRPr sz="2806" kern="1200">
          <a:solidFill>
            <a:schemeClr val="tx1"/>
          </a:solidFill>
          <a:latin typeface="+mn-lt"/>
          <a:ea typeface="+mn-ea"/>
          <a:cs typeface="+mn-cs"/>
        </a:defRPr>
      </a:lvl8pPr>
      <a:lvl9pPr marL="5702135" algn="l" defTabSz="1425534"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898" y="730674"/>
            <a:ext cx="5226950" cy="952121"/>
          </a:xfrm>
        </p:spPr>
        <p:txBody>
          <a:bodyPr/>
          <a:lstStyle/>
          <a:p>
            <a:r>
              <a:rPr lang="en-AU" dirty="0" smtClean="0"/>
              <a:t>Records management plan</a:t>
            </a:r>
            <a:endParaRPr lang="en-AU" dirty="0"/>
          </a:p>
        </p:txBody>
      </p:sp>
      <p:sp>
        <p:nvSpPr>
          <p:cNvPr id="4" name="TextBox 3"/>
          <p:cNvSpPr txBox="1"/>
          <p:nvPr/>
        </p:nvSpPr>
        <p:spPr>
          <a:xfrm>
            <a:off x="414897" y="1447890"/>
            <a:ext cx="6340745" cy="7168565"/>
          </a:xfrm>
          <a:prstGeom prst="rect">
            <a:avLst/>
          </a:prstGeom>
          <a:noFill/>
        </p:spPr>
        <p:txBody>
          <a:bodyPr wrap="square" lIns="0" tIns="0" rIns="0" bIns="0" rtlCol="0">
            <a:spAutoFit/>
          </a:bodyPr>
          <a:lstStyle/>
          <a:p>
            <a:pPr>
              <a:lnSpc>
                <a:spcPct val="113000"/>
              </a:lnSpc>
              <a:spcAft>
                <a:spcPts val="700"/>
              </a:spcAft>
            </a:pPr>
            <a:r>
              <a:rPr lang="en-AU" sz="1100" i="1" dirty="0" smtClean="0">
                <a:solidFill>
                  <a:schemeClr val="tx1">
                    <a:lumMod val="75000"/>
                    <a:lumOff val="25000"/>
                  </a:schemeClr>
                </a:solidFill>
                <a:latin typeface="+mj-lt"/>
              </a:rPr>
              <a:t>Taskforce lead and/or executive assistant to complete and distribute to all taskforce staff. </a:t>
            </a:r>
          </a:p>
          <a:p>
            <a:pPr>
              <a:lnSpc>
                <a:spcPct val="113000"/>
              </a:lnSpc>
              <a:spcAft>
                <a:spcPts val="700"/>
              </a:spcAft>
            </a:pPr>
            <a:r>
              <a:rPr lang="en-AU" sz="1100" dirty="0" smtClean="0">
                <a:solidFill>
                  <a:schemeClr val="tx1">
                    <a:lumMod val="75000"/>
                    <a:lumOff val="25000"/>
                  </a:schemeClr>
                </a:solidFill>
                <a:latin typeface="+mj-lt"/>
              </a:rPr>
              <a:t>This plan sets out the policies and protocols that apply to the management of specified taskforce records. Please ensure you follow this plan when creating and handling records in the course of your work on this taskforce. </a:t>
            </a:r>
          </a:p>
          <a:p>
            <a:pPr>
              <a:lnSpc>
                <a:spcPct val="113000"/>
              </a:lnSpc>
              <a:spcAft>
                <a:spcPts val="700"/>
              </a:spcAft>
            </a:pPr>
            <a:r>
              <a:rPr lang="en-AU" sz="1300" b="1" dirty="0" smtClean="0">
                <a:solidFill>
                  <a:schemeClr val="tx1">
                    <a:lumMod val="75000"/>
                    <a:lumOff val="25000"/>
                  </a:schemeClr>
                </a:solidFill>
                <a:latin typeface="+mj-lt"/>
              </a:rPr>
              <a:t/>
            </a:r>
            <a:br>
              <a:rPr lang="en-AU" sz="1300" b="1" dirty="0" smtClean="0">
                <a:solidFill>
                  <a:schemeClr val="tx1">
                    <a:lumMod val="75000"/>
                    <a:lumOff val="25000"/>
                  </a:schemeClr>
                </a:solidFill>
                <a:latin typeface="+mj-lt"/>
              </a:rPr>
            </a:br>
            <a:r>
              <a:rPr lang="en-AU" sz="1300" b="1" dirty="0" smtClean="0">
                <a:solidFill>
                  <a:schemeClr val="tx1">
                    <a:lumMod val="75000"/>
                    <a:lumOff val="25000"/>
                  </a:schemeClr>
                </a:solidFill>
                <a:latin typeface="+mj-lt"/>
              </a:rPr>
              <a:t>Coverage</a:t>
            </a:r>
          </a:p>
          <a:p>
            <a:pPr>
              <a:lnSpc>
                <a:spcPct val="113000"/>
              </a:lnSpc>
              <a:spcAft>
                <a:spcPts val="700"/>
              </a:spcAft>
            </a:pPr>
            <a:r>
              <a:rPr lang="en-AU" sz="1100" dirty="0" smtClean="0">
                <a:solidFill>
                  <a:schemeClr val="tx1">
                    <a:lumMod val="75000"/>
                    <a:lumOff val="25000"/>
                  </a:schemeClr>
                </a:solidFill>
                <a:latin typeface="+mj-lt"/>
              </a:rPr>
              <a:t>The following types of records are covered by this plan (e.g. policy papers, emails):</a:t>
            </a:r>
            <a:endParaRPr lang="en-AU" sz="1100" dirty="0">
              <a:solidFill>
                <a:schemeClr val="tx1">
                  <a:lumMod val="75000"/>
                  <a:lumOff val="25000"/>
                </a:schemeClr>
              </a:solidFill>
              <a:latin typeface="+mj-lt"/>
            </a:endParaRPr>
          </a:p>
          <a:p>
            <a:pPr>
              <a:lnSpc>
                <a:spcPct val="113000"/>
              </a:lnSpc>
              <a:spcAft>
                <a:spcPts val="700"/>
              </a:spcAft>
            </a:pPr>
            <a:endParaRPr lang="en-AU" sz="1100" dirty="0" smtClean="0">
              <a:solidFill>
                <a:schemeClr val="tx1">
                  <a:lumMod val="75000"/>
                  <a:lumOff val="25000"/>
                </a:schemeClr>
              </a:solidFill>
              <a:latin typeface="+mj-lt"/>
            </a:endParaRPr>
          </a:p>
          <a:p>
            <a:pPr>
              <a:lnSpc>
                <a:spcPct val="113000"/>
              </a:lnSpc>
              <a:spcAft>
                <a:spcPts val="700"/>
              </a:spcAft>
            </a:pPr>
            <a:endParaRPr lang="en-AU" sz="1100" dirty="0">
              <a:solidFill>
                <a:schemeClr val="tx1">
                  <a:lumMod val="75000"/>
                  <a:lumOff val="25000"/>
                </a:schemeClr>
              </a:solidFill>
              <a:latin typeface="+mj-lt"/>
            </a:endParaRPr>
          </a:p>
          <a:p>
            <a:pPr>
              <a:lnSpc>
                <a:spcPct val="113000"/>
              </a:lnSpc>
              <a:spcAft>
                <a:spcPts val="700"/>
              </a:spcAft>
            </a:pPr>
            <a:endParaRPr lang="en-AU" sz="1100" dirty="0" smtClean="0">
              <a:solidFill>
                <a:schemeClr val="tx1">
                  <a:lumMod val="75000"/>
                  <a:lumOff val="25000"/>
                </a:schemeClr>
              </a:solidFill>
              <a:latin typeface="+mj-lt"/>
            </a:endParaRPr>
          </a:p>
          <a:p>
            <a:pPr>
              <a:lnSpc>
                <a:spcPct val="113000"/>
              </a:lnSpc>
              <a:spcAft>
                <a:spcPts val="700"/>
              </a:spcAft>
            </a:pPr>
            <a:r>
              <a:rPr lang="en-AU" sz="1100" dirty="0" smtClean="0">
                <a:solidFill>
                  <a:schemeClr val="tx1">
                    <a:lumMod val="75000"/>
                    <a:lumOff val="25000"/>
                  </a:schemeClr>
                </a:solidFill>
                <a:latin typeface="+mj-lt"/>
              </a:rPr>
              <a:t/>
            </a:r>
            <a:br>
              <a:rPr lang="en-AU" sz="1100" dirty="0" smtClean="0">
                <a:solidFill>
                  <a:schemeClr val="tx1">
                    <a:lumMod val="75000"/>
                    <a:lumOff val="25000"/>
                  </a:schemeClr>
                </a:solidFill>
                <a:latin typeface="+mj-lt"/>
              </a:rPr>
            </a:br>
            <a:r>
              <a:rPr lang="en-AU" sz="1300" b="1" dirty="0" smtClean="0">
                <a:solidFill>
                  <a:schemeClr val="tx1">
                    <a:lumMod val="75000"/>
                    <a:lumOff val="25000"/>
                  </a:schemeClr>
                </a:solidFill>
                <a:latin typeface="+mj-lt"/>
              </a:rPr>
              <a:t/>
            </a:r>
            <a:br>
              <a:rPr lang="en-AU" sz="1300" b="1" dirty="0" smtClean="0">
                <a:solidFill>
                  <a:schemeClr val="tx1">
                    <a:lumMod val="75000"/>
                    <a:lumOff val="25000"/>
                  </a:schemeClr>
                </a:solidFill>
                <a:latin typeface="+mj-lt"/>
              </a:rPr>
            </a:br>
            <a:r>
              <a:rPr lang="en-AU" sz="1300" b="1" dirty="0" smtClean="0">
                <a:solidFill>
                  <a:schemeClr val="tx1">
                    <a:lumMod val="75000"/>
                    <a:lumOff val="25000"/>
                  </a:schemeClr>
                </a:solidFill>
                <a:latin typeface="+mj-lt"/>
              </a:rPr>
              <a:t>Protocols</a:t>
            </a:r>
          </a:p>
          <a:p>
            <a:pPr>
              <a:lnSpc>
                <a:spcPct val="113000"/>
              </a:lnSpc>
              <a:spcAft>
                <a:spcPts val="700"/>
              </a:spcAft>
            </a:pPr>
            <a:r>
              <a:rPr lang="en-AU" sz="1100" dirty="0" smtClean="0">
                <a:solidFill>
                  <a:schemeClr val="tx1">
                    <a:lumMod val="75000"/>
                    <a:lumOff val="25000"/>
                  </a:schemeClr>
                </a:solidFill>
                <a:latin typeface="+mj-lt"/>
              </a:rPr>
              <a:t>File all </a:t>
            </a:r>
            <a:r>
              <a:rPr lang="en-AU" sz="1100" b="1" dirty="0" smtClean="0">
                <a:solidFill>
                  <a:schemeClr val="tx1">
                    <a:lumMod val="75000"/>
                    <a:lumOff val="25000"/>
                  </a:schemeClr>
                </a:solidFill>
                <a:latin typeface="+mj-lt"/>
              </a:rPr>
              <a:t>digital</a:t>
            </a:r>
            <a:r>
              <a:rPr lang="en-AU" sz="1100" dirty="0" smtClean="0">
                <a:solidFill>
                  <a:schemeClr val="tx1">
                    <a:lumMod val="75000"/>
                    <a:lumOff val="25000"/>
                  </a:schemeClr>
                </a:solidFill>
                <a:latin typeface="+mj-lt"/>
              </a:rPr>
              <a:t> </a:t>
            </a:r>
            <a:r>
              <a:rPr lang="en-AU" sz="1100" b="1" dirty="0" smtClean="0">
                <a:solidFill>
                  <a:schemeClr val="tx1">
                    <a:lumMod val="75000"/>
                    <a:lumOff val="25000"/>
                  </a:schemeClr>
                </a:solidFill>
                <a:latin typeface="+mj-lt"/>
              </a:rPr>
              <a:t>records</a:t>
            </a:r>
            <a:r>
              <a:rPr lang="en-AU" sz="1100" dirty="0" smtClean="0">
                <a:solidFill>
                  <a:schemeClr val="tx1">
                    <a:lumMod val="75000"/>
                    <a:lumOff val="25000"/>
                  </a:schemeClr>
                </a:solidFill>
                <a:latin typeface="+mj-lt"/>
              </a:rPr>
              <a:t> in </a:t>
            </a:r>
          </a:p>
          <a:p>
            <a:pPr>
              <a:lnSpc>
                <a:spcPct val="113000"/>
              </a:lnSpc>
              <a:spcAft>
                <a:spcPts val="700"/>
              </a:spcAft>
            </a:pPr>
            <a:r>
              <a:rPr lang="en-AU" sz="1100" dirty="0">
                <a:solidFill>
                  <a:schemeClr val="tx1">
                    <a:lumMod val="75000"/>
                    <a:lumOff val="25000"/>
                  </a:schemeClr>
                </a:solidFill>
                <a:latin typeface="+mj-lt"/>
              </a:rPr>
              <a:t>N</a:t>
            </a:r>
            <a:r>
              <a:rPr lang="en-AU" sz="1100" dirty="0" smtClean="0">
                <a:solidFill>
                  <a:schemeClr val="tx1">
                    <a:lumMod val="75000"/>
                    <a:lumOff val="25000"/>
                  </a:schemeClr>
                </a:solidFill>
                <a:latin typeface="+mj-lt"/>
              </a:rPr>
              <a:t>ame </a:t>
            </a:r>
            <a:r>
              <a:rPr lang="en-AU" sz="1100" b="1" dirty="0" smtClean="0">
                <a:solidFill>
                  <a:schemeClr val="tx1">
                    <a:lumMod val="75000"/>
                    <a:lumOff val="25000"/>
                  </a:schemeClr>
                </a:solidFill>
                <a:latin typeface="+mj-lt"/>
              </a:rPr>
              <a:t>digital</a:t>
            </a:r>
            <a:r>
              <a:rPr lang="en-AU" sz="1100" dirty="0" smtClean="0">
                <a:solidFill>
                  <a:schemeClr val="tx1">
                    <a:lumMod val="75000"/>
                    <a:lumOff val="25000"/>
                  </a:schemeClr>
                </a:solidFill>
                <a:latin typeface="+mj-lt"/>
              </a:rPr>
              <a:t> </a:t>
            </a:r>
            <a:r>
              <a:rPr lang="en-AU" sz="1100" b="1" dirty="0" smtClean="0">
                <a:solidFill>
                  <a:schemeClr val="tx1">
                    <a:lumMod val="75000"/>
                    <a:lumOff val="25000"/>
                  </a:schemeClr>
                </a:solidFill>
                <a:latin typeface="+mj-lt"/>
              </a:rPr>
              <a:t>files</a:t>
            </a:r>
            <a:r>
              <a:rPr lang="en-AU" sz="1100" dirty="0" smtClean="0">
                <a:solidFill>
                  <a:schemeClr val="tx1">
                    <a:lumMod val="75000"/>
                    <a:lumOff val="25000"/>
                  </a:schemeClr>
                </a:solidFill>
                <a:latin typeface="+mj-lt"/>
              </a:rPr>
              <a:t> using the following format:</a:t>
            </a:r>
          </a:p>
          <a:p>
            <a:pPr>
              <a:lnSpc>
                <a:spcPct val="113000"/>
              </a:lnSpc>
              <a:spcAft>
                <a:spcPts val="700"/>
              </a:spcAft>
            </a:pPr>
            <a:endParaRPr lang="en-AU" sz="1100" dirty="0">
              <a:solidFill>
                <a:schemeClr val="tx1">
                  <a:lumMod val="75000"/>
                  <a:lumOff val="25000"/>
                </a:schemeClr>
              </a:solidFill>
              <a:latin typeface="+mj-lt"/>
            </a:endParaRPr>
          </a:p>
          <a:p>
            <a:pPr>
              <a:lnSpc>
                <a:spcPct val="113000"/>
              </a:lnSpc>
              <a:spcAft>
                <a:spcPts val="700"/>
              </a:spcAft>
            </a:pPr>
            <a:endParaRPr lang="en-AU" sz="1100" dirty="0" smtClean="0">
              <a:solidFill>
                <a:schemeClr val="tx1">
                  <a:lumMod val="75000"/>
                  <a:lumOff val="25000"/>
                </a:schemeClr>
              </a:solidFill>
              <a:latin typeface="+mj-lt"/>
            </a:endParaRPr>
          </a:p>
          <a:p>
            <a:pPr>
              <a:lnSpc>
                <a:spcPct val="113000"/>
              </a:lnSpc>
              <a:spcAft>
                <a:spcPts val="700"/>
              </a:spcAft>
            </a:pPr>
            <a:endParaRPr lang="en-AU" sz="1100" dirty="0" smtClean="0">
              <a:solidFill>
                <a:schemeClr val="tx1">
                  <a:lumMod val="75000"/>
                  <a:lumOff val="25000"/>
                </a:schemeClr>
              </a:solidFill>
              <a:latin typeface="+mj-lt"/>
            </a:endParaRPr>
          </a:p>
          <a:p>
            <a:pPr>
              <a:lnSpc>
                <a:spcPct val="113000"/>
              </a:lnSpc>
              <a:spcAft>
                <a:spcPts val="700"/>
              </a:spcAft>
            </a:pPr>
            <a:endParaRPr lang="en-AU" sz="1100" dirty="0" smtClean="0">
              <a:solidFill>
                <a:schemeClr val="tx1">
                  <a:lumMod val="75000"/>
                  <a:lumOff val="25000"/>
                </a:schemeClr>
              </a:solidFill>
              <a:latin typeface="+mj-lt"/>
            </a:endParaRPr>
          </a:p>
          <a:p>
            <a:pPr>
              <a:lnSpc>
                <a:spcPct val="113000"/>
              </a:lnSpc>
              <a:spcAft>
                <a:spcPts val="700"/>
              </a:spcAft>
            </a:pPr>
            <a:endParaRPr lang="en-AU" sz="1100" dirty="0">
              <a:solidFill>
                <a:schemeClr val="tx1">
                  <a:lumMod val="75000"/>
                  <a:lumOff val="25000"/>
                </a:schemeClr>
              </a:solidFill>
              <a:latin typeface="+mj-lt"/>
            </a:endParaRPr>
          </a:p>
          <a:p>
            <a:pPr>
              <a:lnSpc>
                <a:spcPct val="113000"/>
              </a:lnSpc>
              <a:spcAft>
                <a:spcPts val="700"/>
              </a:spcAft>
            </a:pPr>
            <a:r>
              <a:rPr lang="en-AU" sz="1100" dirty="0" smtClean="0">
                <a:solidFill>
                  <a:schemeClr val="tx1">
                    <a:lumMod val="75000"/>
                    <a:lumOff val="25000"/>
                  </a:schemeClr>
                </a:solidFill>
                <a:latin typeface="+mj-lt"/>
              </a:rPr>
              <a:t>Only create digital </a:t>
            </a:r>
            <a:r>
              <a:rPr lang="en-AU" sz="1100" b="1" dirty="0" smtClean="0">
                <a:solidFill>
                  <a:schemeClr val="tx1">
                    <a:lumMod val="75000"/>
                    <a:lumOff val="25000"/>
                  </a:schemeClr>
                </a:solidFill>
                <a:latin typeface="+mj-lt"/>
              </a:rPr>
              <a:t>folders and subfolders </a:t>
            </a:r>
            <a:r>
              <a:rPr lang="en-AU" sz="1100" dirty="0" smtClean="0">
                <a:solidFill>
                  <a:schemeClr val="tx1">
                    <a:lumMod val="75000"/>
                    <a:lumOff val="25000"/>
                  </a:schemeClr>
                </a:solidFill>
                <a:latin typeface="+mj-lt"/>
              </a:rPr>
              <a:t>under the following conditions:</a:t>
            </a:r>
          </a:p>
          <a:p>
            <a:pPr>
              <a:lnSpc>
                <a:spcPct val="113000"/>
              </a:lnSpc>
              <a:spcAft>
                <a:spcPts val="700"/>
              </a:spcAft>
            </a:pPr>
            <a:endParaRPr lang="en-AU" sz="1100" dirty="0" smtClean="0">
              <a:solidFill>
                <a:schemeClr val="tx1">
                  <a:lumMod val="75000"/>
                  <a:lumOff val="25000"/>
                </a:schemeClr>
              </a:solidFill>
              <a:latin typeface="+mj-lt"/>
            </a:endParaRPr>
          </a:p>
          <a:p>
            <a:pPr>
              <a:lnSpc>
                <a:spcPct val="113000"/>
              </a:lnSpc>
              <a:spcAft>
                <a:spcPts val="700"/>
              </a:spcAft>
            </a:pPr>
            <a:endParaRPr lang="en-AU" sz="1100" dirty="0">
              <a:solidFill>
                <a:schemeClr val="tx1">
                  <a:lumMod val="75000"/>
                  <a:lumOff val="25000"/>
                </a:schemeClr>
              </a:solidFill>
              <a:latin typeface="+mj-lt"/>
            </a:endParaRPr>
          </a:p>
          <a:p>
            <a:pPr>
              <a:lnSpc>
                <a:spcPct val="113000"/>
              </a:lnSpc>
              <a:spcAft>
                <a:spcPts val="700"/>
              </a:spcAft>
            </a:pPr>
            <a:endParaRPr lang="en-AU" sz="1100" dirty="0" smtClean="0">
              <a:solidFill>
                <a:schemeClr val="tx1">
                  <a:lumMod val="75000"/>
                  <a:lumOff val="25000"/>
                </a:schemeClr>
              </a:solidFill>
              <a:latin typeface="+mj-lt"/>
            </a:endParaRPr>
          </a:p>
          <a:p>
            <a:pPr>
              <a:lnSpc>
                <a:spcPct val="113000"/>
              </a:lnSpc>
              <a:spcAft>
                <a:spcPts val="700"/>
              </a:spcAft>
            </a:pPr>
            <a:r>
              <a:rPr lang="en-AU" sz="1300" dirty="0" smtClean="0">
                <a:solidFill>
                  <a:schemeClr val="tx1">
                    <a:lumMod val="75000"/>
                    <a:lumOff val="25000"/>
                  </a:schemeClr>
                </a:solidFill>
                <a:latin typeface="+mj-lt"/>
              </a:rPr>
              <a:t/>
            </a:r>
            <a:br>
              <a:rPr lang="en-AU" sz="1300" dirty="0" smtClean="0">
                <a:solidFill>
                  <a:schemeClr val="tx1">
                    <a:lumMod val="75000"/>
                    <a:lumOff val="25000"/>
                  </a:schemeClr>
                </a:solidFill>
                <a:latin typeface="+mj-lt"/>
              </a:rPr>
            </a:br>
            <a:endParaRPr lang="en-AU" sz="1300" dirty="0" smtClean="0">
              <a:solidFill>
                <a:schemeClr val="tx1">
                  <a:lumMod val="75000"/>
                  <a:lumOff val="25000"/>
                </a:schemeClr>
              </a:solidFill>
              <a:latin typeface="+mj-lt"/>
            </a:endParaRPr>
          </a:p>
          <a:p>
            <a:pPr>
              <a:lnSpc>
                <a:spcPct val="113000"/>
              </a:lnSpc>
              <a:spcAft>
                <a:spcPts val="700"/>
              </a:spcAft>
            </a:pPr>
            <a:r>
              <a:rPr lang="en-AU" sz="1100" b="1" dirty="0" smtClean="0">
                <a:solidFill>
                  <a:schemeClr val="tx1">
                    <a:lumMod val="75000"/>
                    <a:lumOff val="25000"/>
                  </a:schemeClr>
                </a:solidFill>
                <a:latin typeface="+mj-lt"/>
              </a:rPr>
              <a:t> </a:t>
            </a:r>
            <a:r>
              <a:rPr lang="en-AU" sz="1100" dirty="0" smtClean="0">
                <a:solidFill>
                  <a:schemeClr val="tx1">
                    <a:lumMod val="75000"/>
                    <a:lumOff val="25000"/>
                  </a:schemeClr>
                </a:solidFill>
                <a:latin typeface="+mj-lt"/>
              </a:rPr>
              <a:t>Store and manage </a:t>
            </a:r>
            <a:r>
              <a:rPr lang="en-AU" sz="1100" b="1" dirty="0" smtClean="0">
                <a:solidFill>
                  <a:schemeClr val="tx1">
                    <a:lumMod val="75000"/>
                    <a:lumOff val="25000"/>
                  </a:schemeClr>
                </a:solidFill>
                <a:latin typeface="+mj-lt"/>
              </a:rPr>
              <a:t>physical records </a:t>
            </a:r>
            <a:r>
              <a:rPr lang="en-AU" sz="1100" dirty="0" smtClean="0">
                <a:solidFill>
                  <a:schemeClr val="tx1">
                    <a:lumMod val="75000"/>
                    <a:lumOff val="25000"/>
                  </a:schemeClr>
                </a:solidFill>
                <a:latin typeface="+mj-lt"/>
              </a:rPr>
              <a:t>using the following handling instructions:</a:t>
            </a:r>
            <a:endParaRPr lang="en-AU" sz="1100" dirty="0">
              <a:solidFill>
                <a:schemeClr val="tx1">
                  <a:lumMod val="75000"/>
                  <a:lumOff val="25000"/>
                </a:schemeClr>
              </a:solidFill>
              <a:latin typeface="+mj-lt"/>
            </a:endParaRPr>
          </a:p>
        </p:txBody>
      </p:sp>
      <p:sp>
        <p:nvSpPr>
          <p:cNvPr id="5" name="Rectangle 4"/>
          <p:cNvSpPr/>
          <p:nvPr/>
        </p:nvSpPr>
        <p:spPr>
          <a:xfrm>
            <a:off x="414887" y="3199594"/>
            <a:ext cx="5938279" cy="91092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2220679" y="4735379"/>
            <a:ext cx="4132487" cy="2417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414887" y="5315877"/>
            <a:ext cx="5938279" cy="119926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414887" y="6997102"/>
            <a:ext cx="5938279" cy="11668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414887" y="8601119"/>
            <a:ext cx="5938279" cy="12206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69369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4898" y="730674"/>
            <a:ext cx="5272670" cy="952121"/>
          </a:xfrm>
        </p:spPr>
        <p:txBody>
          <a:bodyPr/>
          <a:lstStyle/>
          <a:p>
            <a:r>
              <a:rPr lang="en-AU" dirty="0" smtClean="0"/>
              <a:t>Records management plan</a:t>
            </a:r>
            <a:endParaRPr lang="en-AU" dirty="0"/>
          </a:p>
        </p:txBody>
      </p:sp>
      <p:sp>
        <p:nvSpPr>
          <p:cNvPr id="4" name="TextBox 3"/>
          <p:cNvSpPr txBox="1"/>
          <p:nvPr/>
        </p:nvSpPr>
        <p:spPr>
          <a:xfrm>
            <a:off x="414891" y="1430151"/>
            <a:ext cx="6340745" cy="5462201"/>
          </a:xfrm>
          <a:prstGeom prst="rect">
            <a:avLst/>
          </a:prstGeom>
          <a:noFill/>
        </p:spPr>
        <p:txBody>
          <a:bodyPr wrap="square" lIns="0" tIns="0" rIns="0" bIns="0" rtlCol="0">
            <a:spAutoFit/>
          </a:bodyPr>
          <a:lstStyle/>
          <a:p>
            <a:pPr>
              <a:lnSpc>
                <a:spcPct val="113000"/>
              </a:lnSpc>
              <a:spcAft>
                <a:spcPts val="700"/>
              </a:spcAft>
            </a:pPr>
            <a:r>
              <a:rPr lang="en-AU" sz="1100" i="1" dirty="0">
                <a:solidFill>
                  <a:schemeClr val="tx1">
                    <a:lumMod val="75000"/>
                    <a:lumOff val="25000"/>
                  </a:schemeClr>
                </a:solidFill>
                <a:latin typeface="+mj-lt"/>
              </a:rPr>
              <a:t>Taskforce lead and/or executive assistant to complete and distribute to all taskforce staff. </a:t>
            </a:r>
          </a:p>
          <a:p>
            <a:pPr>
              <a:lnSpc>
                <a:spcPct val="113000"/>
              </a:lnSpc>
              <a:spcAft>
                <a:spcPts val="700"/>
              </a:spcAft>
            </a:pPr>
            <a:r>
              <a:rPr lang="en-AU" sz="1100" dirty="0">
                <a:solidFill>
                  <a:schemeClr val="tx1">
                    <a:lumMod val="75000"/>
                    <a:lumOff val="25000"/>
                  </a:schemeClr>
                </a:solidFill>
                <a:latin typeface="+mj-lt"/>
              </a:rPr>
              <a:t>This plan sets out the policies and protocols that apply to the management of specified taskforce records. Please ensure you follow this plan when creating and handling records in the course of your work on this taskforce. </a:t>
            </a:r>
          </a:p>
          <a:p>
            <a:pPr>
              <a:lnSpc>
                <a:spcPct val="113000"/>
              </a:lnSpc>
              <a:spcAft>
                <a:spcPts val="700"/>
              </a:spcAft>
            </a:pPr>
            <a:endParaRPr lang="en-AU" sz="1300" b="1" dirty="0">
              <a:solidFill>
                <a:schemeClr val="tx1">
                  <a:lumMod val="75000"/>
                  <a:lumOff val="25000"/>
                </a:schemeClr>
              </a:solidFill>
              <a:latin typeface="+mj-lt"/>
            </a:endParaRPr>
          </a:p>
          <a:p>
            <a:pPr>
              <a:lnSpc>
                <a:spcPct val="113000"/>
              </a:lnSpc>
              <a:spcAft>
                <a:spcPts val="700"/>
              </a:spcAft>
            </a:pPr>
            <a:r>
              <a:rPr lang="en-AU" sz="1300" b="1" dirty="0" smtClean="0">
                <a:solidFill>
                  <a:schemeClr val="tx1">
                    <a:lumMod val="75000"/>
                    <a:lumOff val="25000"/>
                  </a:schemeClr>
                </a:solidFill>
                <a:latin typeface="+mj-lt"/>
              </a:rPr>
              <a:t>Taskforce closure</a:t>
            </a:r>
          </a:p>
          <a:p>
            <a:pPr>
              <a:lnSpc>
                <a:spcPct val="113000"/>
              </a:lnSpc>
              <a:spcAft>
                <a:spcPts val="700"/>
              </a:spcAft>
            </a:pPr>
            <a:r>
              <a:rPr lang="en-AU" sz="1100" dirty="0" smtClean="0">
                <a:solidFill>
                  <a:schemeClr val="tx1">
                    <a:lumMod val="75000"/>
                    <a:lumOff val="25000"/>
                  </a:schemeClr>
                </a:solidFill>
                <a:latin typeface="+mj-lt"/>
              </a:rPr>
              <a:t>At the conclusion of your time on the taskforce, close and transfer records and files according to the following instructions:</a:t>
            </a:r>
          </a:p>
          <a:p>
            <a:pPr>
              <a:lnSpc>
                <a:spcPct val="113000"/>
              </a:lnSpc>
              <a:spcAft>
                <a:spcPts val="700"/>
              </a:spcAft>
            </a:pPr>
            <a:endParaRPr lang="en-AU" sz="1100" dirty="0">
              <a:solidFill>
                <a:schemeClr val="tx1">
                  <a:lumMod val="75000"/>
                  <a:lumOff val="25000"/>
                </a:schemeClr>
              </a:solidFill>
              <a:latin typeface="+mj-lt"/>
            </a:endParaRPr>
          </a:p>
          <a:p>
            <a:pPr>
              <a:lnSpc>
                <a:spcPct val="113000"/>
              </a:lnSpc>
              <a:spcAft>
                <a:spcPts val="700"/>
              </a:spcAft>
            </a:pPr>
            <a:endParaRPr lang="en-AU" sz="1100" dirty="0" smtClean="0">
              <a:solidFill>
                <a:schemeClr val="tx1">
                  <a:lumMod val="75000"/>
                  <a:lumOff val="25000"/>
                </a:schemeClr>
              </a:solidFill>
              <a:latin typeface="+mj-lt"/>
            </a:endParaRPr>
          </a:p>
          <a:p>
            <a:pPr>
              <a:lnSpc>
                <a:spcPct val="113000"/>
              </a:lnSpc>
              <a:spcAft>
                <a:spcPts val="700"/>
              </a:spcAft>
            </a:pPr>
            <a:r>
              <a:rPr lang="en-AU" sz="1100" dirty="0" smtClean="0">
                <a:solidFill>
                  <a:schemeClr val="tx1">
                    <a:lumMod val="75000"/>
                    <a:lumOff val="25000"/>
                  </a:schemeClr>
                </a:solidFill>
                <a:latin typeface="+mj-lt"/>
              </a:rPr>
              <a:t/>
            </a:r>
            <a:br>
              <a:rPr lang="en-AU" sz="1100" dirty="0" smtClean="0">
                <a:solidFill>
                  <a:schemeClr val="tx1">
                    <a:lumMod val="75000"/>
                    <a:lumOff val="25000"/>
                  </a:schemeClr>
                </a:solidFill>
                <a:latin typeface="+mj-lt"/>
              </a:rPr>
            </a:br>
            <a:r>
              <a:rPr lang="en-AU" sz="1300" b="1" dirty="0" smtClean="0">
                <a:solidFill>
                  <a:schemeClr val="tx1">
                    <a:lumMod val="75000"/>
                    <a:lumOff val="25000"/>
                  </a:schemeClr>
                </a:solidFill>
                <a:latin typeface="+mj-lt"/>
              </a:rPr>
              <a:t/>
            </a:r>
            <a:br>
              <a:rPr lang="en-AU" sz="1300" b="1" dirty="0" smtClean="0">
                <a:solidFill>
                  <a:schemeClr val="tx1">
                    <a:lumMod val="75000"/>
                    <a:lumOff val="25000"/>
                  </a:schemeClr>
                </a:solidFill>
                <a:latin typeface="+mj-lt"/>
              </a:rPr>
            </a:br>
            <a:endParaRPr lang="en-AU" sz="1100" dirty="0" smtClean="0">
              <a:solidFill>
                <a:schemeClr val="tx1">
                  <a:lumMod val="75000"/>
                  <a:lumOff val="25000"/>
                </a:schemeClr>
              </a:solidFill>
              <a:latin typeface="+mj-lt"/>
            </a:endParaRPr>
          </a:p>
          <a:p>
            <a:pPr>
              <a:lnSpc>
                <a:spcPct val="113000"/>
              </a:lnSpc>
              <a:spcAft>
                <a:spcPts val="700"/>
              </a:spcAft>
            </a:pPr>
            <a:r>
              <a:rPr lang="en-AU" sz="1300" dirty="0" smtClean="0">
                <a:solidFill>
                  <a:schemeClr val="tx1">
                    <a:lumMod val="75000"/>
                    <a:lumOff val="25000"/>
                  </a:schemeClr>
                </a:solidFill>
                <a:latin typeface="+mj-lt"/>
              </a:rPr>
              <a:t/>
            </a:r>
            <a:br>
              <a:rPr lang="en-AU" sz="1300" dirty="0" smtClean="0">
                <a:solidFill>
                  <a:schemeClr val="tx1">
                    <a:lumMod val="75000"/>
                    <a:lumOff val="25000"/>
                  </a:schemeClr>
                </a:solidFill>
                <a:latin typeface="+mj-lt"/>
              </a:rPr>
            </a:br>
            <a:endParaRPr lang="en-AU" sz="1300" dirty="0" smtClean="0">
              <a:solidFill>
                <a:schemeClr val="tx1">
                  <a:lumMod val="75000"/>
                  <a:lumOff val="25000"/>
                </a:schemeClr>
              </a:solidFill>
              <a:latin typeface="+mj-lt"/>
            </a:endParaRPr>
          </a:p>
          <a:p>
            <a:pPr>
              <a:lnSpc>
                <a:spcPct val="113000"/>
              </a:lnSpc>
              <a:spcAft>
                <a:spcPts val="700"/>
              </a:spcAft>
            </a:pPr>
            <a:r>
              <a:rPr lang="en-AU" sz="1100" b="1" dirty="0" smtClean="0">
                <a:solidFill>
                  <a:schemeClr val="tx1">
                    <a:lumMod val="75000"/>
                    <a:lumOff val="25000"/>
                  </a:schemeClr>
                </a:solidFill>
                <a:latin typeface="+mj-lt"/>
              </a:rPr>
              <a:t> </a:t>
            </a:r>
            <a:r>
              <a:rPr lang="en-AU" sz="1300" b="1" dirty="0" smtClean="0">
                <a:solidFill>
                  <a:schemeClr val="tx1">
                    <a:lumMod val="75000"/>
                    <a:lumOff val="25000"/>
                  </a:schemeClr>
                </a:solidFill>
                <a:latin typeface="+mj-lt"/>
              </a:rPr>
              <a:t/>
            </a:r>
            <a:br>
              <a:rPr lang="en-AU" sz="1300" b="1" dirty="0" smtClean="0">
                <a:solidFill>
                  <a:schemeClr val="tx1">
                    <a:lumMod val="75000"/>
                    <a:lumOff val="25000"/>
                  </a:schemeClr>
                </a:solidFill>
                <a:latin typeface="+mj-lt"/>
              </a:rPr>
            </a:br>
            <a:endParaRPr lang="en-AU" sz="1300" b="1" dirty="0" smtClean="0">
              <a:solidFill>
                <a:schemeClr val="tx1">
                  <a:lumMod val="75000"/>
                  <a:lumOff val="25000"/>
                </a:schemeClr>
              </a:solidFill>
              <a:latin typeface="+mj-lt"/>
            </a:endParaRPr>
          </a:p>
          <a:p>
            <a:pPr>
              <a:lnSpc>
                <a:spcPct val="113000"/>
              </a:lnSpc>
              <a:spcAft>
                <a:spcPts val="700"/>
              </a:spcAft>
            </a:pPr>
            <a:endParaRPr lang="en-AU" sz="1300" b="1" dirty="0" smtClean="0">
              <a:solidFill>
                <a:schemeClr val="tx1">
                  <a:lumMod val="75000"/>
                  <a:lumOff val="25000"/>
                </a:schemeClr>
              </a:solidFill>
              <a:latin typeface="+mj-lt"/>
            </a:endParaRPr>
          </a:p>
          <a:p>
            <a:pPr>
              <a:lnSpc>
                <a:spcPct val="113000"/>
              </a:lnSpc>
              <a:spcAft>
                <a:spcPts val="700"/>
              </a:spcAft>
            </a:pPr>
            <a:r>
              <a:rPr lang="en-AU" sz="1300" b="1" dirty="0" smtClean="0">
                <a:solidFill>
                  <a:schemeClr val="tx1">
                    <a:lumMod val="75000"/>
                    <a:lumOff val="25000"/>
                  </a:schemeClr>
                </a:solidFill>
                <a:latin typeface="+mj-lt"/>
              </a:rPr>
              <a:t>Policies</a:t>
            </a:r>
          </a:p>
          <a:p>
            <a:pPr>
              <a:lnSpc>
                <a:spcPct val="113000"/>
              </a:lnSpc>
              <a:spcAft>
                <a:spcPts val="700"/>
              </a:spcAft>
            </a:pPr>
            <a:r>
              <a:rPr lang="en-AU" sz="1100" dirty="0" smtClean="0">
                <a:solidFill>
                  <a:schemeClr val="tx1">
                    <a:lumMod val="75000"/>
                    <a:lumOff val="25000"/>
                  </a:schemeClr>
                </a:solidFill>
                <a:latin typeface="+mj-lt"/>
              </a:rPr>
              <a:t>For more information, refer to relevant host agency policies (links below):</a:t>
            </a:r>
          </a:p>
          <a:p>
            <a:pPr>
              <a:lnSpc>
                <a:spcPct val="113000"/>
              </a:lnSpc>
              <a:spcAft>
                <a:spcPts val="700"/>
              </a:spcAft>
            </a:pPr>
            <a:endParaRPr lang="en-AU" sz="1100" dirty="0">
              <a:solidFill>
                <a:schemeClr val="tx1">
                  <a:lumMod val="75000"/>
                  <a:lumOff val="25000"/>
                </a:schemeClr>
              </a:solidFill>
              <a:latin typeface="+mj-lt"/>
            </a:endParaRPr>
          </a:p>
        </p:txBody>
      </p:sp>
      <p:sp>
        <p:nvSpPr>
          <p:cNvPr id="5" name="Rectangle 4"/>
          <p:cNvSpPr/>
          <p:nvPr/>
        </p:nvSpPr>
        <p:spPr>
          <a:xfrm>
            <a:off x="414891" y="6689454"/>
            <a:ext cx="5938279" cy="9023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414891" y="3497423"/>
            <a:ext cx="5938279" cy="21444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39688467"/>
      </p:ext>
    </p:extLst>
  </p:cSld>
  <p:clrMapOvr>
    <a:masterClrMapping/>
  </p:clrMapOvr>
</p:sld>
</file>

<file path=ppt/theme/theme1.xml><?xml version="1.0" encoding="utf-8"?>
<a:theme xmlns:a="http://schemas.openxmlformats.org/drawingml/2006/main" name="PO 2020">
  <a:themeElements>
    <a:clrScheme name="Project Office 2020">
      <a:dk1>
        <a:sysClr val="windowText" lastClr="000000"/>
      </a:dk1>
      <a:lt1>
        <a:sysClr val="window" lastClr="FFFFFF"/>
      </a:lt1>
      <a:dk2>
        <a:srgbClr val="34B2E3"/>
      </a:dk2>
      <a:lt2>
        <a:srgbClr val="44546A"/>
      </a:lt2>
      <a:accent1>
        <a:srgbClr val="065280"/>
      </a:accent1>
      <a:accent2>
        <a:srgbClr val="FFA53D"/>
      </a:accent2>
      <a:accent3>
        <a:srgbClr val="E24F56"/>
      </a:accent3>
      <a:accent4>
        <a:srgbClr val="9CCB3C"/>
      </a:accent4>
      <a:accent5>
        <a:srgbClr val="993366"/>
      </a:accent5>
      <a:accent6>
        <a:srgbClr val="64D1DA"/>
      </a:accent6>
      <a:hlink>
        <a:srgbClr val="0563C1"/>
      </a:hlink>
      <a:folHlink>
        <a:srgbClr val="954F72"/>
      </a:folHlink>
    </a:clrScheme>
    <a:fontScheme name="TPO">
      <a:majorFont>
        <a:latin typeface="Montserrat Light"/>
        <a:ea typeface=""/>
        <a:cs typeface=""/>
      </a:majorFont>
      <a:minorFont>
        <a:latin typeface="Segoe U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3000"/>
          </a:lnSpc>
          <a:spcAft>
            <a:spcPts val="700"/>
          </a:spcAft>
          <a:defRPr sz="1100" dirty="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PO 2020" id="{AD874FAB-CD59-40B5-86D1-3F84B59621C6}" vid="{49192988-D66E-47B8-BF47-105C1ADEED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ShareHub Document" ma:contentTypeID="0x0101002825A64A6E1845A99A9D8EE8A5686ECB0013B96C80FB93CA4AB0AEB659FE5FFF93" ma:contentTypeVersion="12" ma:contentTypeDescription="ShareHub Document" ma:contentTypeScope="" ma:versionID="3f610ba5b69f3b7a43fdb3abcbb9ce75">
  <xsd:schema xmlns:xsd="http://www.w3.org/2001/XMLSchema" xmlns:xs="http://www.w3.org/2001/XMLSchema" xmlns:p="http://schemas.microsoft.com/office/2006/metadata/properties" xmlns:ns1="adb7d31f-f5a2-49e6-af4c-0c8dbae08483" xmlns:ns3="685f9fda-bd71-4433-b331-92feb9553089" targetNamespace="http://schemas.microsoft.com/office/2006/metadata/properties" ma:root="true" ma:fieldsID="cc0a946878bf90b9c0a8ec7779ff17ba" ns1:_="" ns3:_="">
    <xsd:import namespace="adb7d31f-f5a2-49e6-af4c-0c8dbae08483"/>
    <xsd:import namespace="685f9fda-bd71-4433-b331-92feb9553089"/>
    <xsd:element name="properties">
      <xsd:complexType>
        <xsd:sequence>
          <xsd:element name="documentManagement">
            <xsd:complexType>
              <xsd:all>
                <xsd:element ref="ns1:ShareHubID" minOccurs="0"/>
                <xsd:element ref="ns3:NonRecordJustification" minOccurs="0"/>
                <xsd:element ref="ns1:PMCNotes" minOccurs="0"/>
                <xsd:element ref="ns1:mc5611b894cf49d8aeeb8ebf39dc09bc" minOccurs="0"/>
                <xsd:element ref="ns1:TaxCatchAll" minOccurs="0"/>
                <xsd:element ref="ns1:TaxCatchAllLabel" minOccurs="0"/>
                <xsd:element ref="ns1:jd1c641577414dfdab1686c9d5d0dbd0" minOccurs="0"/>
                <xsd:element ref="ns1:SharedWithUsers" minOccurs="0"/>
                <xsd:element ref="ns1:pcdca9b6383e4eec868c59ba585f948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b7d31f-f5a2-49e6-af4c-0c8dbae08483" elementFormDefault="qualified">
    <xsd:import namespace="http://schemas.microsoft.com/office/2006/documentManagement/types"/>
    <xsd:import namespace="http://schemas.microsoft.com/office/infopath/2007/PartnerControls"/>
    <xsd:element name="ShareHubID" ma:index="0" nillable="true" ma:displayName="Record ID" ma:indexed="true" ma:internalName="ShareHubID">
      <xsd:simpleType>
        <xsd:restriction base="dms:Text">
          <xsd:maxLength value="255"/>
        </xsd:restriction>
      </xsd:simpleType>
    </xsd:element>
    <xsd:element name="PMCNotes" ma:index="6" nillable="true" ma:displayName="Notes" ma:internalName="PMCNotes">
      <xsd:simpleType>
        <xsd:restriction base="dms:Note">
          <xsd:maxLength value="255"/>
        </xsd:restriction>
      </xsd:simpleType>
    </xsd:element>
    <xsd:element name="mc5611b894cf49d8aeeb8ebf39dc09bc" ma:index="8" ma:taxonomy="true" ma:internalName="mc5611b894cf49d8aeeb8ebf39dc09bc" ma:taxonomyFieldName="HPRMSecurityLevel" ma:displayName="Security Classification" ma:default="78;#OFFICIAL|11463c70-78df-4e3b-b0ff-f66cd3cb26ec" ma:fieldId="{6c5611b8-94cf-49d8-aeeb-8ebf39dc09bc}" ma:sspId="fdd71c70-8dda-4116-8995-314ca52d638a" ma:termSetId="ad616a2a-2f34-42df-868f-846f11d5d891"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494c4574-8aee-4236-a877-2a2dfad45210}" ma:internalName="TaxCatchAll" ma:showField="CatchAllData" ma:web="adb7d31f-f5a2-49e6-af4c-0c8dbae08483">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494c4574-8aee-4236-a877-2a2dfad45210}" ma:internalName="TaxCatchAllLabel" ma:readOnly="true" ma:showField="CatchAllDataLabel" ma:web="adb7d31f-f5a2-49e6-af4c-0c8dbae08483">
      <xsd:complexType>
        <xsd:complexContent>
          <xsd:extension base="dms:MultiChoiceLookup">
            <xsd:sequence>
              <xsd:element name="Value" type="dms:Lookup" maxOccurs="unbounded" minOccurs="0" nillable="true"/>
            </xsd:sequence>
          </xsd:extension>
        </xsd:complexContent>
      </xsd:complexType>
    </xsd:element>
    <xsd:element name="jd1c641577414dfdab1686c9d5d0dbd0" ma:index="12" nillable="true" ma:taxonomy="true" ma:internalName="jd1c641577414dfdab1686c9d5d0dbd0" ma:taxonomyFieldName="HPRMSecurityCaveat" ma:displayName="Information Marker" ma:fieldId="{3d1c6415-7741-4dfd-ab16-86c9d5d0dbd0}" ma:taxonomyMulti="true" ma:sspId="fdd71c70-8dda-4116-8995-314ca52d638a" ma:termSetId="4779c3b8-a320-4a06-b8c8-666ff4292a5a" ma:anchorId="00000000-0000-0000-0000-000000000000" ma:open="false" ma:isKeyword="false">
      <xsd:complexType>
        <xsd:sequence>
          <xsd:element ref="pc:Terms" minOccurs="0" maxOccurs="1"/>
        </xsd:sequence>
      </xsd:complexType>
    </xsd:element>
    <xsd:element name="SharedWithUsers" ma:index="17"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cdca9b6383e4eec868c59ba585f948e" ma:index="18" nillable="true" ma:taxonomy="true" ma:internalName="pcdca9b6383e4eec868c59ba585f948e" ma:taxonomyFieldName="ESearchTags" ma:displayName="Tags" ma:fieldId="{9cdca9b6-383e-4eec-868c-59ba585f948e}" ma:taxonomyMulti="true" ma:sspId="fdd71c70-8dda-4116-8995-314ca52d638a" ma:termSetId="8f252924-ebd5-4b35-b39d-81596a6204b5"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85f9fda-bd71-4433-b331-92feb9553089" elementFormDefault="qualified">
    <xsd:import namespace="http://schemas.microsoft.com/office/2006/documentManagement/types"/>
    <xsd:import namespace="http://schemas.microsoft.com/office/infopath/2007/PartnerControls"/>
    <xsd:element name="NonRecordJustification" ma:index="5" nillable="true" ma:displayName="Non-record justification" ma:default="None" ma:format="Dropdown" ma:internalName="NonRecordJustification" ma:readOnly="false">
      <xsd:simpleType>
        <xsd:restriction base="dms:Choice">
          <xsd:enumeration value="None"/>
          <xsd:enumeration value="Not defined as a record under the Archives Act of 1983"/>
          <xsd:enumeration value="Duplicate or low value item"/>
          <xsd:enumeration value="Superced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c5611b894cf49d8aeeb8ebf39dc09bc xmlns="adb7d31f-f5a2-49e6-af4c-0c8dbae08483">
      <Terms xmlns="http://schemas.microsoft.com/office/infopath/2007/PartnerControls">
        <TermInfo xmlns="http://schemas.microsoft.com/office/infopath/2007/PartnerControls">
          <TermName xmlns="http://schemas.microsoft.com/office/infopath/2007/PartnerControls">UNCLASSIFIED</TermName>
          <TermId xmlns="http://schemas.microsoft.com/office/infopath/2007/PartnerControls">9c49a7c7-17c7-412f-8077-62dec89b9196</TermId>
        </TermInfo>
      </Terms>
    </mc5611b894cf49d8aeeb8ebf39dc09bc>
    <ShareHubID xmlns="adb7d31f-f5a2-49e6-af4c-0c8dbae08483">DOC20-324161</ShareHubID>
    <PMCNotes xmlns="adb7d31f-f5a2-49e6-af4c-0c8dbae08483" xsi:nil="true"/>
    <jd1c641577414dfdab1686c9d5d0dbd0 xmlns="adb7d31f-f5a2-49e6-af4c-0c8dbae08483">
      <Terms xmlns="http://schemas.microsoft.com/office/infopath/2007/PartnerControls"/>
    </jd1c641577414dfdab1686c9d5d0dbd0>
    <NonRecordJustification xmlns="685f9fda-bd71-4433-b331-92feb9553089">None</NonRecordJustification>
    <TaxCatchAll xmlns="adb7d31f-f5a2-49e6-af4c-0c8dbae08483">
      <Value>1</Value>
    </TaxCatchAll>
    <pcdca9b6383e4eec868c59ba585f948e xmlns="adb7d31f-f5a2-49e6-af4c-0c8dbae08483">
      <Terms xmlns="http://schemas.microsoft.com/office/infopath/2007/PartnerControls"/>
    </pcdca9b6383e4eec868c59ba585f948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FEBD39-44AD-4ED9-9DBD-1A4C901441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b7d31f-f5a2-49e6-af4c-0c8dbae08483"/>
    <ds:schemaRef ds:uri="685f9fda-bd71-4433-b331-92feb95530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A62CEB-8BE8-436B-878C-DBC8DC5EF44B}">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adb7d31f-f5a2-49e6-af4c-0c8dbae08483"/>
    <ds:schemaRef ds:uri="http://purl.org/dc/terms/"/>
    <ds:schemaRef ds:uri="http://schemas.openxmlformats.org/package/2006/metadata/core-properties"/>
    <ds:schemaRef ds:uri="685f9fda-bd71-4433-b331-92feb9553089"/>
    <ds:schemaRef ds:uri="http://www.w3.org/XML/1998/namespace"/>
    <ds:schemaRef ds:uri="http://purl.org/dc/dcmitype/"/>
  </ds:schemaRefs>
</ds:datastoreItem>
</file>

<file path=customXml/itemProps3.xml><?xml version="1.0" encoding="utf-8"?>
<ds:datastoreItem xmlns:ds="http://schemas.openxmlformats.org/officeDocument/2006/customXml" ds:itemID="{60B1F118-E33F-4C4D-8F8E-4012C6F00A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 2020</Template>
  <TotalTime>9686</TotalTime>
  <Words>217</Words>
  <Application>Microsoft Office PowerPoint</Application>
  <PresentationFormat>Custom</PresentationFormat>
  <Paragraphs>37</Paragraphs>
  <Slides>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Calibri</vt:lpstr>
      <vt:lpstr>Segoe UI Semibold</vt:lpstr>
      <vt:lpstr>Segoe UI Light</vt:lpstr>
      <vt:lpstr>Montserrat Semi Bold</vt:lpstr>
      <vt:lpstr>Montserrat Light</vt:lpstr>
      <vt:lpstr>Arial</vt:lpstr>
      <vt:lpstr>PO 2020</vt:lpstr>
      <vt:lpstr>Records management plan</vt:lpstr>
      <vt:lpstr>Records management plan</vt:lpstr>
    </vt:vector>
  </TitlesOfParts>
  <Company>Department of the Prime Minister and Cabinet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Falez, Anton</dc:creator>
  <cp:lastModifiedBy>Anvia, Emily</cp:lastModifiedBy>
  <cp:revision>620</cp:revision>
  <cp:lastPrinted>2020-08-12T01:31:00Z</cp:lastPrinted>
  <dcterms:created xsi:type="dcterms:W3CDTF">2019-07-01T02:11:47Z</dcterms:created>
  <dcterms:modified xsi:type="dcterms:W3CDTF">2021-01-28T01:59:21Z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0x0101002825A64A6E1845A99A9D8EE8A5686ECB0013B96C80FB93CA4AB0AEB659FE5FFF93</vt:lpwstr>
  </property>
  <property fmtid="{D5CDD505-2E9C-101B-9397-08002B2CF9AE}" pid="3" name="ESearchTags">
    <vt:lpwstr/>
  </property>
  <property fmtid="{D5CDD505-2E9C-101B-9397-08002B2CF9AE}" pid="4" name="HPRMSecurityLevel">
    <vt:lpwstr>1;#UNCLASSIFIED|9c49a7c7-17c7-412f-8077-62dec89b9196</vt:lpwstr>
  </property>
  <property fmtid="{D5CDD505-2E9C-101B-9397-08002B2CF9AE}" pid="5" name="HPRMSecurityCaveat">
    <vt:lpwstr/>
  </property>
  <property fmtid="{D5CDD505-2E9C-101B-9397-08002B2CF9AE}" pid="6" name="PMC.ESearch.TagGeneratedTime">
    <vt:lpwstr>2020-11-24T16:44:05</vt:lpwstr>
  </property>
</Properties>
</file>