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78" r:id="rId4"/>
  </p:sldMasterIdLst>
  <p:notesMasterIdLst>
    <p:notesMasterId r:id="rId6"/>
  </p:notesMasterIdLst>
  <p:handoutMasterIdLst>
    <p:handoutMasterId r:id="rId7"/>
  </p:handoutMasterIdLst>
  <p:sldIdLst>
    <p:sldId id="301" r:id="rId5"/>
  </p:sldIdLst>
  <p:sldSz cx="10691813" cy="7559675"/>
  <p:notesSz cx="20712113" cy="29605288"/>
  <p:embeddedFontLst>
    <p:embeddedFont>
      <p:font typeface="Montserrat" panose="00000500000000000000" pitchFamily="50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egoe UI Semibold" panose="020B0702040204020203" pitchFamily="34" charset="0"/>
      <p:bold r:id="rId14"/>
      <p:boldItalic r:id="rId15"/>
    </p:embeddedFont>
    <p:embeddedFont>
      <p:font typeface="Segoe UI Light" panose="020B0502040204020203" pitchFamily="34" charset="0"/>
      <p:regular r:id="rId16"/>
      <p:italic r:id="rId17"/>
    </p:embeddedFont>
    <p:embeddedFont>
      <p:font typeface="Montserrat Semi Bold" panose="00000700000000000000" pitchFamily="50" charset="0"/>
      <p:bold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Montserrat Light" panose="00000400000000000000" pitchFamily="50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gla, Adam" initials="JA" lastIdx="4" clrIdx="0"/>
  <p:cmAuthor id="2" name="Falez, Anton" initials="FA" lastIdx="1" clrIdx="1"/>
  <p:cmAuthor id="3" name="McMichael, Teresa" initials="MT" lastIdx="16" clrIdx="2"/>
  <p:cmAuthor id="4" name="Grey, Chevelle" initials="GC" lastIdx="1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0F4"/>
    <a:srgbClr val="F1E3CD"/>
    <a:srgbClr val="16555A"/>
    <a:srgbClr val="198BB8"/>
    <a:srgbClr val="FFFFFF"/>
    <a:srgbClr val="F26F72"/>
    <a:srgbClr val="2A5BAA"/>
    <a:srgbClr val="9CCB3C"/>
    <a:srgbClr val="F79645"/>
    <a:srgbClr val="FEC85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6" autoAdjust="0"/>
    <p:restoredTop sz="91512" autoAdjust="0"/>
  </p:normalViewPr>
  <p:slideViewPr>
    <p:cSldViewPr snapToGrid="0">
      <p:cViewPr varScale="1">
        <p:scale>
          <a:sx n="98" d="100"/>
          <a:sy n="98" d="100"/>
        </p:scale>
        <p:origin x="160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" d="100"/>
          <a:sy n="16" d="100"/>
        </p:scale>
        <p:origin x="27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729771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4D0AD94D-2FDE-4D0F-9CC6-5D5A37465EDC}" type="datetimeFigureOut">
              <a:rPr lang="en-AU" smtClean="0"/>
              <a:t>28/01/2021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729771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D3484E79-5682-4530-92E7-635624E518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397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732073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1C33A464-68DF-49FC-A9E0-A9C494271000}" type="datetimeFigureOut">
              <a:rPr lang="en-AU" smtClean="0"/>
              <a:t>28/01/2021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3700463"/>
            <a:ext cx="14133513" cy="999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76259" tIns="138129" rIns="276259" bIns="13812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71213" y="14247543"/>
            <a:ext cx="16569690" cy="11657084"/>
          </a:xfrm>
          <a:prstGeom prst="rect">
            <a:avLst/>
          </a:prstGeom>
        </p:spPr>
        <p:txBody>
          <a:bodyPr vert="horz" lIns="276259" tIns="138129" rIns="276259" bIns="13812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732073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B76E3603-134B-45C6-9C45-C05DE463063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7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3603-134B-45C6-9C45-C05DE4630632}" type="slidenum">
              <a:rPr lang="en-AU" smtClean="0"/>
              <a:t>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942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07707" y="3629320"/>
            <a:ext cx="5407150" cy="1310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07707" y="5156462"/>
            <a:ext cx="540715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340476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708"/>
          <a:stretch/>
        </p:blipFill>
        <p:spPr>
          <a:xfrm>
            <a:off x="1" y="0"/>
            <a:ext cx="4267200" cy="75596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0"/>
            <a:ext cx="4267200" cy="7559676"/>
          </a:xfrm>
          <a:prstGeom prst="rect">
            <a:avLst/>
          </a:prstGeom>
          <a:solidFill>
            <a:schemeClr val="accent6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2452917" y="-1"/>
            <a:ext cx="1814284" cy="5677598"/>
          </a:xfrm>
          <a:prstGeom prst="triangle">
            <a:avLst>
              <a:gd name="adj" fmla="val 45200"/>
            </a:avLst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1277257" y="5677598"/>
            <a:ext cx="2989944" cy="1891803"/>
          </a:xfrm>
          <a:prstGeom prst="triangle">
            <a:avLst>
              <a:gd name="adj" fmla="val 70442"/>
            </a:avLst>
          </a:prstGeom>
          <a:solidFill>
            <a:schemeClr val="tx2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59194" y="3351666"/>
            <a:ext cx="7559676" cy="856342"/>
          </a:xfrm>
          <a:prstGeom prst="triangle">
            <a:avLst>
              <a:gd name="adj" fmla="val 233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678059" y="720712"/>
            <a:ext cx="2336798" cy="524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700"/>
              </a:spcAft>
            </a:pP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TASKFORCE</a:t>
            </a:r>
            <a:b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</a:b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TOOLKIT</a:t>
            </a:r>
            <a:endParaRPr lang="en-AU" sz="2400" dirty="0">
              <a:solidFill>
                <a:schemeClr val="accent6">
                  <a:lumMod val="50000"/>
                </a:schemeClr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606925" y="5341938"/>
            <a:ext cx="5408613" cy="1131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4198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>
          <p15:clr>
            <a:srgbClr val="000000"/>
          </p15:clr>
        </p15:guide>
        <p15:guide id="2" pos="6369">
          <p15:clr>
            <a:srgbClr val="000000"/>
          </p15:clr>
        </p15:guide>
        <p15:guide id="3" orient="horz" pos="998">
          <p15:clr>
            <a:srgbClr val="000000"/>
          </p15:clr>
        </p15:guide>
        <p15:guide id="4" orient="horz" pos="4339">
          <p15:clr>
            <a:srgbClr val="000000"/>
          </p15:clr>
        </p15:guide>
        <p15:guide id="5" pos="779">
          <p15:clr>
            <a:srgbClr val="FBAE40"/>
          </p15:clr>
        </p15:guide>
        <p15:guide id="6" pos="877">
          <p15:clr>
            <a:srgbClr val="FBAE40"/>
          </p15:clr>
        </p15:guide>
        <p15:guide id="7" pos="1288">
          <p15:clr>
            <a:srgbClr val="FBAE40"/>
          </p15:clr>
        </p15:guide>
        <p15:guide id="8" pos="1385">
          <p15:clr>
            <a:srgbClr val="FBAE40"/>
          </p15:clr>
        </p15:guide>
        <p15:guide id="9" pos="1796">
          <p15:clr>
            <a:srgbClr val="FBAE40"/>
          </p15:clr>
        </p15:guide>
        <p15:guide id="10" pos="1892">
          <p15:clr>
            <a:srgbClr val="FBAE40"/>
          </p15:clr>
        </p15:guide>
        <p15:guide id="11" pos="2303">
          <p15:clr>
            <a:srgbClr val="FBAE40"/>
          </p15:clr>
        </p15:guide>
        <p15:guide id="12" pos="2402">
          <p15:clr>
            <a:srgbClr val="FBAE40"/>
          </p15:clr>
        </p15:guide>
        <p15:guide id="13" pos="2812">
          <p15:clr>
            <a:srgbClr val="FBAE40"/>
          </p15:clr>
        </p15:guide>
        <p15:guide id="14" pos="2911">
          <p15:clr>
            <a:srgbClr val="FBAE40"/>
          </p15:clr>
        </p15:guide>
        <p15:guide id="15" pos="3319">
          <p15:clr>
            <a:srgbClr val="FBAE40"/>
          </p15:clr>
        </p15:guide>
        <p15:guide id="16" pos="3416">
          <p15:clr>
            <a:srgbClr val="FBAE40"/>
          </p15:clr>
        </p15:guide>
        <p15:guide id="17" pos="3826">
          <p15:clr>
            <a:srgbClr val="FBAE40"/>
          </p15:clr>
        </p15:guide>
        <p15:guide id="18" pos="3923">
          <p15:clr>
            <a:srgbClr val="FBAE40"/>
          </p15:clr>
        </p15:guide>
        <p15:guide id="19" pos="4335">
          <p15:clr>
            <a:srgbClr val="FBAE40"/>
          </p15:clr>
        </p15:guide>
        <p15:guide id="20" pos="4432">
          <p15:clr>
            <a:srgbClr val="FBAE40"/>
          </p15:clr>
        </p15:guide>
        <p15:guide id="21" pos="4843">
          <p15:clr>
            <a:srgbClr val="FBAE40"/>
          </p15:clr>
        </p15:guide>
        <p15:guide id="22" pos="4940">
          <p15:clr>
            <a:srgbClr val="FBAE40"/>
          </p15:clr>
        </p15:guide>
        <p15:guide id="23" pos="5350">
          <p15:clr>
            <a:srgbClr val="FBAE40"/>
          </p15:clr>
        </p15:guide>
        <p15:guide id="24" pos="5448">
          <p15:clr>
            <a:srgbClr val="FBAE40"/>
          </p15:clr>
        </p15:guide>
        <p15:guide id="25" pos="5858">
          <p15:clr>
            <a:srgbClr val="FBAE40"/>
          </p15:clr>
        </p15:guide>
        <p15:guide id="26" pos="59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04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 userDrawn="1">
          <p15:clr>
            <a:srgbClr val="000000"/>
          </p15:clr>
        </p15:guide>
        <p15:guide id="2" pos="6369" userDrawn="1">
          <p15:clr>
            <a:srgbClr val="000000"/>
          </p15:clr>
        </p15:guide>
        <p15:guide id="3" orient="horz" pos="998" userDrawn="1">
          <p15:clr>
            <a:srgbClr val="000000"/>
          </p15:clr>
        </p15:guide>
        <p15:guide id="4" orient="horz" pos="4339" userDrawn="1">
          <p15:clr>
            <a:srgbClr val="000000"/>
          </p15:clr>
        </p15:guide>
        <p15:guide id="5" pos="779" userDrawn="1">
          <p15:clr>
            <a:srgbClr val="FBAE40"/>
          </p15:clr>
        </p15:guide>
        <p15:guide id="6" pos="877" userDrawn="1">
          <p15:clr>
            <a:srgbClr val="FBAE40"/>
          </p15:clr>
        </p15:guide>
        <p15:guide id="7" pos="1288" userDrawn="1">
          <p15:clr>
            <a:srgbClr val="FBAE40"/>
          </p15:clr>
        </p15:guide>
        <p15:guide id="8" pos="1385" userDrawn="1">
          <p15:clr>
            <a:srgbClr val="FBAE40"/>
          </p15:clr>
        </p15:guide>
        <p15:guide id="9" pos="1796" userDrawn="1">
          <p15:clr>
            <a:srgbClr val="FBAE40"/>
          </p15:clr>
        </p15:guide>
        <p15:guide id="10" pos="1892" userDrawn="1">
          <p15:clr>
            <a:srgbClr val="FBAE40"/>
          </p15:clr>
        </p15:guide>
        <p15:guide id="11" pos="2303" userDrawn="1">
          <p15:clr>
            <a:srgbClr val="FBAE40"/>
          </p15:clr>
        </p15:guide>
        <p15:guide id="12" pos="2402" userDrawn="1">
          <p15:clr>
            <a:srgbClr val="FBAE40"/>
          </p15:clr>
        </p15:guide>
        <p15:guide id="13" pos="2812" userDrawn="1">
          <p15:clr>
            <a:srgbClr val="FBAE40"/>
          </p15:clr>
        </p15:guide>
        <p15:guide id="14" pos="2911" userDrawn="1">
          <p15:clr>
            <a:srgbClr val="FBAE40"/>
          </p15:clr>
        </p15:guide>
        <p15:guide id="15" pos="3319" userDrawn="1">
          <p15:clr>
            <a:srgbClr val="FBAE40"/>
          </p15:clr>
        </p15:guide>
        <p15:guide id="16" pos="3416" userDrawn="1">
          <p15:clr>
            <a:srgbClr val="FBAE40"/>
          </p15:clr>
        </p15:guide>
        <p15:guide id="17" pos="3826" userDrawn="1">
          <p15:clr>
            <a:srgbClr val="FBAE40"/>
          </p15:clr>
        </p15:guide>
        <p15:guide id="18" pos="3923" userDrawn="1">
          <p15:clr>
            <a:srgbClr val="FBAE40"/>
          </p15:clr>
        </p15:guide>
        <p15:guide id="19" pos="4335" userDrawn="1">
          <p15:clr>
            <a:srgbClr val="FBAE40"/>
          </p15:clr>
        </p15:guide>
        <p15:guide id="20" pos="4432" userDrawn="1">
          <p15:clr>
            <a:srgbClr val="FBAE40"/>
          </p15:clr>
        </p15:guide>
        <p15:guide id="21" pos="4843" userDrawn="1">
          <p15:clr>
            <a:srgbClr val="FBAE40"/>
          </p15:clr>
        </p15:guide>
        <p15:guide id="22" pos="4940" userDrawn="1">
          <p15:clr>
            <a:srgbClr val="FBAE40"/>
          </p15:clr>
        </p15:guide>
        <p15:guide id="23" pos="5350" userDrawn="1">
          <p15:clr>
            <a:srgbClr val="FBAE40"/>
          </p15:clr>
        </p15:guide>
        <p15:guide id="24" pos="5448" userDrawn="1">
          <p15:clr>
            <a:srgbClr val="FBAE40"/>
          </p15:clr>
        </p15:guide>
        <p15:guide id="25" pos="5858" userDrawn="1">
          <p15:clr>
            <a:srgbClr val="FBAE40"/>
          </p15:clr>
        </p15:guide>
        <p15:guide id="26" pos="59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991061" y="0"/>
            <a:ext cx="2196548" cy="601824"/>
            <a:chOff x="6400800" y="198783"/>
            <a:chExt cx="2196548" cy="60182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6400800" y="198783"/>
              <a:ext cx="2196548" cy="601824"/>
            </a:xfrm>
            <a:prstGeom prst="round2SameRect">
              <a:avLst>
                <a:gd name="adj1" fmla="val 0"/>
                <a:gd name="adj2" fmla="val 252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36000" rIns="0" bIns="0" rtlCol="0" anchor="ctr"/>
            <a:lstStyle/>
            <a:p>
              <a:pPr algn="ctr"/>
              <a:r>
                <a:rPr lang="en-AU" dirty="0" smtClean="0">
                  <a:latin typeface="Montserrat Semi Bold" panose="00000700000000000000" pitchFamily="50" charset="0"/>
                </a:rPr>
                <a:t>TEMPLATE</a:t>
              </a:r>
              <a:endParaRPr lang="en-AU" dirty="0">
                <a:latin typeface="Montserrat Semi Bold" panose="00000700000000000000" pitchFamily="50" charset="0"/>
              </a:endParaRPr>
            </a:p>
          </p:txBody>
        </p:sp>
        <p:sp>
          <p:nvSpPr>
            <p:cNvPr id="7" name="Google Shape;389;p2"/>
            <p:cNvSpPr>
              <a:spLocks noChangeAspect="1"/>
            </p:cNvSpPr>
            <p:nvPr/>
          </p:nvSpPr>
          <p:spPr>
            <a:xfrm>
              <a:off x="6566672" y="318053"/>
              <a:ext cx="415983" cy="323212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50" y="40"/>
                  </a:moveTo>
                  <a:cubicBezTo>
                    <a:pt x="50" y="46"/>
                    <a:pt x="45" y="50"/>
                    <a:pt x="4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50"/>
                    <a:pt x="0" y="46"/>
                    <a:pt x="0" y="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4" y="1"/>
                    <a:pt x="44" y="1"/>
                    <a:pt x="45" y="2"/>
                  </a:cubicBezTo>
                  <a:cubicBezTo>
                    <a:pt x="45" y="2"/>
                    <a:pt x="45" y="2"/>
                    <a:pt x="44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7" y="46"/>
                    <a:pt x="1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6"/>
                    <a:pt x="45" y="43"/>
                    <a:pt x="45" y="40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6" y="35"/>
                    <a:pt x="46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50" y="32"/>
                    <a:pt x="50" y="33"/>
                    <a:pt x="50" y="33"/>
                  </a:cubicBezTo>
                  <a:lnTo>
                    <a:pt x="50" y="40"/>
                  </a:lnTo>
                  <a:close/>
                  <a:moveTo>
                    <a:pt x="57" y="17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57" y="17"/>
                  </a:lnTo>
                  <a:close/>
                  <a:moveTo>
                    <a:pt x="36" y="33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1" y="38"/>
                    <a:pt x="31" y="38"/>
                    <a:pt x="31" y="38"/>
                  </a:cubicBezTo>
                  <a:lnTo>
                    <a:pt x="36" y="33"/>
                  </a:lnTo>
                  <a:close/>
                  <a:moveTo>
                    <a:pt x="46" y="12"/>
                  </a:moveTo>
                  <a:cubicBezTo>
                    <a:pt x="34" y="24"/>
                    <a:pt x="34" y="24"/>
                    <a:pt x="34" y="24"/>
                  </a:cubicBezTo>
                  <a:cubicBezTo>
                    <a:pt x="33" y="25"/>
                    <a:pt x="33" y="25"/>
                    <a:pt x="33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ubicBezTo>
                    <a:pt x="47" y="12"/>
                    <a:pt x="46" y="12"/>
                    <a:pt x="46" y="12"/>
                  </a:cubicBezTo>
                  <a:close/>
                  <a:moveTo>
                    <a:pt x="59" y="15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0"/>
                    <a:pt x="56" y="0"/>
                    <a:pt x="57" y="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4" y="8"/>
                    <a:pt x="64" y="10"/>
                    <a:pt x="62" y="11"/>
                  </a:cubicBezTo>
                  <a:lnTo>
                    <a:pt x="5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7353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>
          <p15:clr>
            <a:srgbClr val="000000"/>
          </p15:clr>
        </p15:guide>
        <p15:guide id="2" pos="6369">
          <p15:clr>
            <a:srgbClr val="000000"/>
          </p15:clr>
        </p15:guide>
        <p15:guide id="3" orient="horz" pos="998">
          <p15:clr>
            <a:srgbClr val="000000"/>
          </p15:clr>
        </p15:guide>
        <p15:guide id="4" orient="horz" pos="4339">
          <p15:clr>
            <a:srgbClr val="000000"/>
          </p15:clr>
        </p15:guide>
        <p15:guide id="5" pos="779">
          <p15:clr>
            <a:srgbClr val="FBAE40"/>
          </p15:clr>
        </p15:guide>
        <p15:guide id="6" pos="877">
          <p15:clr>
            <a:srgbClr val="FBAE40"/>
          </p15:clr>
        </p15:guide>
        <p15:guide id="7" pos="1288">
          <p15:clr>
            <a:srgbClr val="FBAE40"/>
          </p15:clr>
        </p15:guide>
        <p15:guide id="8" pos="1385">
          <p15:clr>
            <a:srgbClr val="FBAE40"/>
          </p15:clr>
        </p15:guide>
        <p15:guide id="9" pos="1796">
          <p15:clr>
            <a:srgbClr val="FBAE40"/>
          </p15:clr>
        </p15:guide>
        <p15:guide id="10" pos="1892">
          <p15:clr>
            <a:srgbClr val="FBAE40"/>
          </p15:clr>
        </p15:guide>
        <p15:guide id="11" pos="2303">
          <p15:clr>
            <a:srgbClr val="FBAE40"/>
          </p15:clr>
        </p15:guide>
        <p15:guide id="12" pos="2402">
          <p15:clr>
            <a:srgbClr val="FBAE40"/>
          </p15:clr>
        </p15:guide>
        <p15:guide id="13" pos="2812">
          <p15:clr>
            <a:srgbClr val="FBAE40"/>
          </p15:clr>
        </p15:guide>
        <p15:guide id="14" pos="2911">
          <p15:clr>
            <a:srgbClr val="FBAE40"/>
          </p15:clr>
        </p15:guide>
        <p15:guide id="15" pos="3319">
          <p15:clr>
            <a:srgbClr val="FBAE40"/>
          </p15:clr>
        </p15:guide>
        <p15:guide id="16" pos="3416">
          <p15:clr>
            <a:srgbClr val="FBAE40"/>
          </p15:clr>
        </p15:guide>
        <p15:guide id="17" pos="3826">
          <p15:clr>
            <a:srgbClr val="FBAE40"/>
          </p15:clr>
        </p15:guide>
        <p15:guide id="18" pos="3923">
          <p15:clr>
            <a:srgbClr val="FBAE40"/>
          </p15:clr>
        </p15:guide>
        <p15:guide id="19" pos="4335">
          <p15:clr>
            <a:srgbClr val="FBAE40"/>
          </p15:clr>
        </p15:guide>
        <p15:guide id="20" pos="4432">
          <p15:clr>
            <a:srgbClr val="FBAE40"/>
          </p15:clr>
        </p15:guide>
        <p15:guide id="21" pos="4843">
          <p15:clr>
            <a:srgbClr val="FBAE40"/>
          </p15:clr>
        </p15:guide>
        <p15:guide id="22" pos="4940">
          <p15:clr>
            <a:srgbClr val="FBAE40"/>
          </p15:clr>
        </p15:guide>
        <p15:guide id="23" pos="5350">
          <p15:clr>
            <a:srgbClr val="FBAE40"/>
          </p15:clr>
        </p15:guide>
        <p15:guide id="24" pos="5448">
          <p15:clr>
            <a:srgbClr val="FBAE40"/>
          </p15:clr>
        </p15:guide>
        <p15:guide id="25" pos="5858">
          <p15:clr>
            <a:srgbClr val="FBAE40"/>
          </p15:clr>
        </p15:guide>
        <p15:guide id="26" pos="595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143" y="1435121"/>
            <a:ext cx="9518400" cy="47335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Edit Master text styles. It is a long established fact that a reader will be distracted by the readable content of a page when looking at its layout. The point of using Lorem Ipsum is that it has a more-or-less normal distribution of letters.</a:t>
            </a:r>
          </a:p>
          <a:p>
            <a:pPr lvl="1"/>
            <a:r>
              <a:rPr lang="en-US" dirty="0" smtClean="0"/>
              <a:t>Second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  <a:p>
            <a:pPr lvl="2"/>
            <a:r>
              <a:rPr lang="en-US" dirty="0" smtClean="0"/>
              <a:t>Third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141" y="6782111"/>
            <a:ext cx="9518401" cy="32717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228612" indent="-228612" algn="l">
              <a:buFont typeface="+mj-lt"/>
              <a:buAutoNum type="arabicPeriod"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10691813" cy="3563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AU" sz="990" dirty="0" smtClean="0">
                <a:latin typeface="Montserrat Semi Bold" panose="00000700000000000000" pitchFamily="50" charset="0"/>
              </a:rPr>
              <a:t>TASKFORCE</a:t>
            </a:r>
            <a:r>
              <a:rPr lang="en-AU" sz="990" baseline="0" dirty="0" smtClean="0">
                <a:latin typeface="Montserrat Semi Bold" panose="00000700000000000000" pitchFamily="50" charset="0"/>
              </a:rPr>
              <a:t> TOOLKIT</a:t>
            </a:r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" y="7258640"/>
            <a:ext cx="10691813" cy="3010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338483" y="7301158"/>
            <a:ext cx="216000" cy="2160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385CB4A-7E96-44CA-B116-B71B544B697D}" type="slidenum">
              <a:rPr lang="en-US" sz="566" smtClean="0">
                <a:solidFill>
                  <a:schemeClr val="bg2">
                    <a:lumMod val="50000"/>
                  </a:schemeClr>
                </a:solidFill>
                <a:latin typeface="Montserrat Semi Bold" panose="00000700000000000000" pitchFamily="50" charset="0"/>
                <a:cs typeface="Segoe UI Light" panose="020B0502040204020203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Montserrat Semi Bold" panose="00000700000000000000" pitchFamily="50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07995" rtl="0" eaLnBrk="1" latinLnBrk="0" hangingPunct="1">
        <a:lnSpc>
          <a:spcPct val="110000"/>
        </a:lnSpc>
        <a:spcBef>
          <a:spcPct val="0"/>
        </a:spcBef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Montserrat Light" panose="00000400000000000000" pitchFamily="50" charset="0"/>
          <a:ea typeface="+mj-ea"/>
          <a:cs typeface="+mj-cs"/>
        </a:defRPr>
      </a:lvl1pPr>
    </p:titleStyle>
    <p:bodyStyle>
      <a:lvl1pPr marL="0" indent="0" algn="l" defTabSz="1007995" rtl="0" eaLnBrk="1" latinLnBrk="0" hangingPunct="1">
        <a:lnSpc>
          <a:spcPct val="120000"/>
        </a:lnSpc>
        <a:spcBef>
          <a:spcPts val="150"/>
        </a:spcBef>
        <a:spcAft>
          <a:spcPts val="800"/>
        </a:spcAft>
        <a:buFontTx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accent1">
              <a:lumMod val="7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8000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36001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24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26" indent="-251999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9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8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8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8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8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001064" y="822030"/>
            <a:ext cx="7552635" cy="6326483"/>
          </a:xfrm>
          <a:prstGeom prst="roundRect">
            <a:avLst>
              <a:gd name="adj" fmla="val 1412"/>
            </a:avLst>
          </a:prstGeom>
          <a:solidFill>
            <a:srgbClr val="F1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600"/>
              </a:spcAft>
            </a:pPr>
            <a:r>
              <a:rPr lang="en-A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  <a:cs typeface="Segoe UI" panose="020B0502040204020203" pitchFamily="34" charset="0"/>
              </a:rPr>
              <a:t>Other potential skillsets</a:t>
            </a:r>
          </a:p>
          <a:p>
            <a:pPr>
              <a:spcAft>
                <a:spcPts val="600"/>
              </a:spcAft>
            </a:pPr>
            <a:r>
              <a:rPr lang="en-A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Some or all of these skillsets may also be required depending on the nature of the taskforce (</a:t>
            </a:r>
            <a:r>
              <a:rPr lang="en-A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not all skills within skillsets are needed.</a:t>
            </a:r>
            <a:r>
              <a:rPr lang="en-A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You should identify the specific skills needed for your taskforce).</a:t>
            </a:r>
            <a:endParaRPr lang="en-AU" sz="900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45443" y="822030"/>
            <a:ext cx="2712851" cy="6326483"/>
          </a:xfrm>
          <a:prstGeom prst="roundRect">
            <a:avLst>
              <a:gd name="adj" fmla="val 274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600"/>
              </a:spcAft>
            </a:pPr>
            <a:r>
              <a:rPr lang="en-A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  <a:cs typeface="Segoe UI" panose="020B0502040204020203" pitchFamily="34" charset="0"/>
              </a:rPr>
              <a:t>Core taskforce skillsets</a:t>
            </a:r>
          </a:p>
          <a:p>
            <a:pPr>
              <a:spcAft>
                <a:spcPts val="600"/>
              </a:spcAft>
            </a:pPr>
            <a:r>
              <a:rPr lang="en-A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These skillsets should be sought out for all taskforces, regardless of its focus or objectives</a:t>
            </a:r>
            <a:endParaRPr lang="en-AU" sz="900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45442" y="459456"/>
            <a:ext cx="4455823" cy="324270"/>
          </a:xfrm>
        </p:spPr>
        <p:txBody>
          <a:bodyPr/>
          <a:lstStyle/>
          <a:p>
            <a:r>
              <a:rPr lang="en-AU" dirty="0" smtClean="0"/>
              <a:t>Taskforce skills checklist</a:t>
            </a:r>
            <a:endParaRPr lang="en-AU" dirty="0"/>
          </a:p>
        </p:txBody>
      </p:sp>
      <p:grpSp>
        <p:nvGrpSpPr>
          <p:cNvPr id="9" name="Group 8"/>
          <p:cNvGrpSpPr/>
          <p:nvPr/>
        </p:nvGrpSpPr>
        <p:grpSpPr>
          <a:xfrm>
            <a:off x="266691" y="1597893"/>
            <a:ext cx="2470354" cy="1849144"/>
            <a:chOff x="263090" y="1597893"/>
            <a:chExt cx="2470354" cy="1849144"/>
          </a:xfrm>
        </p:grpSpPr>
        <p:sp>
          <p:nvSpPr>
            <p:cNvPr id="18" name="Round Same Side Corner Rectangle 17"/>
            <p:cNvSpPr/>
            <p:nvPr/>
          </p:nvSpPr>
          <p:spPr>
            <a:xfrm>
              <a:off x="263090" y="1597893"/>
              <a:ext cx="2470354" cy="342775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000" dirty="0" smtClean="0">
                  <a:latin typeface="Montserrat" panose="00000500000000000000" pitchFamily="50" charset="0"/>
                </a:rPr>
                <a:t>Taskforce capabilities</a:t>
              </a:r>
              <a:endParaRPr lang="en-AU" sz="1000" dirty="0">
                <a:latin typeface="Montserrat" panose="00000500000000000000" pitchFamily="50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3090" y="1940668"/>
              <a:ext cx="2470354" cy="15063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Excellent written and verbal communication skills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Highly organised and motivated; ability to effectively manage competing priorities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Flexible and adaptable; resilient in times of uncertainty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Collaborative team player</a:t>
              </a:r>
            </a:p>
          </p:txBody>
        </p:sp>
        <p:sp>
          <p:nvSpPr>
            <p:cNvPr id="29" name="Google Shape;1748;p10"/>
            <p:cNvSpPr>
              <a:spLocks noChangeAspect="1"/>
            </p:cNvSpPr>
            <p:nvPr/>
          </p:nvSpPr>
          <p:spPr>
            <a:xfrm>
              <a:off x="2449721" y="1665440"/>
              <a:ext cx="232416" cy="225623"/>
            </a:xfrm>
            <a:custGeom>
              <a:avLst/>
              <a:gdLst/>
              <a:ahLst/>
              <a:cxnLst/>
              <a:rect l="l" t="t" r="r" b="b"/>
              <a:pathLst>
                <a:path w="683" h="662" extrusionOk="0">
                  <a:moveTo>
                    <a:pt x="680" y="78"/>
                  </a:moveTo>
                  <a:cubicBezTo>
                    <a:pt x="678" y="75"/>
                    <a:pt x="675" y="73"/>
                    <a:pt x="671" y="73"/>
                  </a:cubicBezTo>
                  <a:cubicBezTo>
                    <a:pt x="580" y="73"/>
                    <a:pt x="580" y="73"/>
                    <a:pt x="580" y="73"/>
                  </a:cubicBezTo>
                  <a:cubicBezTo>
                    <a:pt x="577" y="49"/>
                    <a:pt x="571" y="32"/>
                    <a:pt x="569" y="25"/>
                  </a:cubicBezTo>
                  <a:cubicBezTo>
                    <a:pt x="572" y="23"/>
                    <a:pt x="574" y="20"/>
                    <a:pt x="576" y="18"/>
                  </a:cubicBezTo>
                  <a:cubicBezTo>
                    <a:pt x="580" y="14"/>
                    <a:pt x="580" y="8"/>
                    <a:pt x="576" y="4"/>
                  </a:cubicBezTo>
                  <a:cubicBezTo>
                    <a:pt x="575" y="3"/>
                    <a:pt x="574" y="2"/>
                    <a:pt x="572" y="1"/>
                  </a:cubicBezTo>
                  <a:cubicBezTo>
                    <a:pt x="571" y="1"/>
                    <a:pt x="569" y="0"/>
                    <a:pt x="56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2" y="1"/>
                    <a:pt x="111" y="1"/>
                  </a:cubicBezTo>
                  <a:cubicBezTo>
                    <a:pt x="109" y="2"/>
                    <a:pt x="108" y="3"/>
                    <a:pt x="107" y="4"/>
                  </a:cubicBezTo>
                  <a:cubicBezTo>
                    <a:pt x="103" y="8"/>
                    <a:pt x="103" y="14"/>
                    <a:pt x="107" y="18"/>
                  </a:cubicBezTo>
                  <a:cubicBezTo>
                    <a:pt x="109" y="20"/>
                    <a:pt x="111" y="23"/>
                    <a:pt x="114" y="25"/>
                  </a:cubicBezTo>
                  <a:cubicBezTo>
                    <a:pt x="112" y="32"/>
                    <a:pt x="107" y="49"/>
                    <a:pt x="10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8" y="73"/>
                    <a:pt x="6" y="75"/>
                    <a:pt x="4" y="77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5" y="147"/>
                    <a:pt x="28" y="206"/>
                    <a:pt x="67" y="254"/>
                  </a:cubicBezTo>
                  <a:cubicBezTo>
                    <a:pt x="108" y="304"/>
                    <a:pt x="165" y="341"/>
                    <a:pt x="228" y="357"/>
                  </a:cubicBezTo>
                  <a:cubicBezTo>
                    <a:pt x="225" y="368"/>
                    <a:pt x="224" y="385"/>
                    <a:pt x="241" y="392"/>
                  </a:cubicBezTo>
                  <a:cubicBezTo>
                    <a:pt x="253" y="397"/>
                    <a:pt x="266" y="403"/>
                    <a:pt x="275" y="413"/>
                  </a:cubicBezTo>
                  <a:cubicBezTo>
                    <a:pt x="284" y="423"/>
                    <a:pt x="281" y="435"/>
                    <a:pt x="271" y="444"/>
                  </a:cubicBezTo>
                  <a:cubicBezTo>
                    <a:pt x="268" y="447"/>
                    <a:pt x="267" y="450"/>
                    <a:pt x="268" y="455"/>
                  </a:cubicBezTo>
                  <a:cubicBezTo>
                    <a:pt x="292" y="590"/>
                    <a:pt x="292" y="590"/>
                    <a:pt x="292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64" y="590"/>
                    <a:pt x="258" y="591"/>
                    <a:pt x="254" y="594"/>
                  </a:cubicBezTo>
                  <a:cubicBezTo>
                    <a:pt x="212" y="617"/>
                    <a:pt x="212" y="617"/>
                    <a:pt x="212" y="617"/>
                  </a:cubicBezTo>
                  <a:cubicBezTo>
                    <a:pt x="208" y="619"/>
                    <a:pt x="204" y="624"/>
                    <a:pt x="204" y="629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204" y="659"/>
                    <a:pt x="208" y="662"/>
                    <a:pt x="213" y="662"/>
                  </a:cubicBezTo>
                  <a:cubicBezTo>
                    <a:pt x="471" y="662"/>
                    <a:pt x="471" y="662"/>
                    <a:pt x="471" y="662"/>
                  </a:cubicBezTo>
                  <a:cubicBezTo>
                    <a:pt x="475" y="662"/>
                    <a:pt x="479" y="659"/>
                    <a:pt x="479" y="654"/>
                  </a:cubicBezTo>
                  <a:cubicBezTo>
                    <a:pt x="479" y="628"/>
                    <a:pt x="479" y="628"/>
                    <a:pt x="479" y="628"/>
                  </a:cubicBezTo>
                  <a:cubicBezTo>
                    <a:pt x="479" y="624"/>
                    <a:pt x="476" y="619"/>
                    <a:pt x="472" y="617"/>
                  </a:cubicBezTo>
                  <a:cubicBezTo>
                    <a:pt x="461" y="611"/>
                    <a:pt x="440" y="600"/>
                    <a:pt x="429" y="594"/>
                  </a:cubicBezTo>
                  <a:cubicBezTo>
                    <a:pt x="426" y="591"/>
                    <a:pt x="419" y="590"/>
                    <a:pt x="414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92" y="590"/>
                    <a:pt x="415" y="456"/>
                    <a:pt x="416" y="455"/>
                  </a:cubicBezTo>
                  <a:cubicBezTo>
                    <a:pt x="416" y="452"/>
                    <a:pt x="416" y="448"/>
                    <a:pt x="414" y="446"/>
                  </a:cubicBezTo>
                  <a:cubicBezTo>
                    <a:pt x="411" y="443"/>
                    <a:pt x="408" y="440"/>
                    <a:pt x="406" y="437"/>
                  </a:cubicBezTo>
                  <a:cubicBezTo>
                    <a:pt x="403" y="432"/>
                    <a:pt x="402" y="427"/>
                    <a:pt x="403" y="421"/>
                  </a:cubicBezTo>
                  <a:cubicBezTo>
                    <a:pt x="407" y="409"/>
                    <a:pt x="421" y="402"/>
                    <a:pt x="431" y="397"/>
                  </a:cubicBezTo>
                  <a:cubicBezTo>
                    <a:pt x="435" y="395"/>
                    <a:pt x="438" y="394"/>
                    <a:pt x="442" y="392"/>
                  </a:cubicBezTo>
                  <a:cubicBezTo>
                    <a:pt x="460" y="385"/>
                    <a:pt x="458" y="368"/>
                    <a:pt x="455" y="357"/>
                  </a:cubicBezTo>
                  <a:cubicBezTo>
                    <a:pt x="518" y="340"/>
                    <a:pt x="575" y="304"/>
                    <a:pt x="616" y="254"/>
                  </a:cubicBezTo>
                  <a:cubicBezTo>
                    <a:pt x="655" y="206"/>
                    <a:pt x="679" y="147"/>
                    <a:pt x="683" y="85"/>
                  </a:cubicBezTo>
                  <a:cubicBezTo>
                    <a:pt x="683" y="83"/>
                    <a:pt x="682" y="80"/>
                    <a:pt x="680" y="78"/>
                  </a:cubicBezTo>
                  <a:close/>
                  <a:moveTo>
                    <a:pt x="146" y="288"/>
                  </a:moveTo>
                  <a:cubicBezTo>
                    <a:pt x="133" y="279"/>
                    <a:pt x="125" y="273"/>
                    <a:pt x="114" y="263"/>
                  </a:cubicBezTo>
                  <a:cubicBezTo>
                    <a:pt x="108" y="257"/>
                    <a:pt x="101" y="251"/>
                    <a:pt x="95" y="244"/>
                  </a:cubicBezTo>
                  <a:cubicBezTo>
                    <a:pt x="91" y="241"/>
                    <a:pt x="88" y="237"/>
                    <a:pt x="85" y="234"/>
                  </a:cubicBezTo>
                  <a:cubicBezTo>
                    <a:pt x="84" y="232"/>
                    <a:pt x="82" y="230"/>
                    <a:pt x="81" y="229"/>
                  </a:cubicBezTo>
                  <a:cubicBezTo>
                    <a:pt x="80" y="228"/>
                    <a:pt x="80" y="227"/>
                    <a:pt x="79" y="226"/>
                  </a:cubicBezTo>
                  <a:cubicBezTo>
                    <a:pt x="79" y="226"/>
                    <a:pt x="78" y="225"/>
                    <a:pt x="78" y="224"/>
                  </a:cubicBezTo>
                  <a:cubicBezTo>
                    <a:pt x="67" y="210"/>
                    <a:pt x="57" y="195"/>
                    <a:pt x="49" y="179"/>
                  </a:cubicBezTo>
                  <a:cubicBezTo>
                    <a:pt x="47" y="175"/>
                    <a:pt x="45" y="171"/>
                    <a:pt x="43" y="16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1" y="161"/>
                    <a:pt x="41" y="161"/>
                  </a:cubicBezTo>
                  <a:cubicBezTo>
                    <a:pt x="40" y="159"/>
                    <a:pt x="40" y="158"/>
                    <a:pt x="39" y="156"/>
                  </a:cubicBezTo>
                  <a:cubicBezTo>
                    <a:pt x="36" y="147"/>
                    <a:pt x="33" y="139"/>
                    <a:pt x="30" y="130"/>
                  </a:cubicBezTo>
                  <a:cubicBezTo>
                    <a:pt x="28" y="121"/>
                    <a:pt x="26" y="112"/>
                    <a:pt x="24" y="103"/>
                  </a:cubicBezTo>
                  <a:cubicBezTo>
                    <a:pt x="24" y="101"/>
                    <a:pt x="23" y="99"/>
                    <a:pt x="2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159"/>
                    <a:pt x="105" y="244"/>
                    <a:pt x="180" y="307"/>
                  </a:cubicBezTo>
                  <a:cubicBezTo>
                    <a:pt x="168" y="301"/>
                    <a:pt x="156" y="295"/>
                    <a:pt x="146" y="288"/>
                  </a:cubicBezTo>
                  <a:close/>
                  <a:moveTo>
                    <a:pt x="453" y="141"/>
                  </a:moveTo>
                  <a:cubicBezTo>
                    <a:pt x="388" y="188"/>
                    <a:pt x="388" y="188"/>
                    <a:pt x="388" y="188"/>
                  </a:cubicBezTo>
                  <a:cubicBezTo>
                    <a:pt x="413" y="266"/>
                    <a:pt x="413" y="266"/>
                    <a:pt x="413" y="266"/>
                  </a:cubicBezTo>
                  <a:cubicBezTo>
                    <a:pt x="415" y="271"/>
                    <a:pt x="412" y="273"/>
                    <a:pt x="408" y="27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1" y="273"/>
                    <a:pt x="269" y="271"/>
                    <a:pt x="271" y="266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25" y="137"/>
                    <a:pt x="226" y="135"/>
                    <a:pt x="232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40" y="52"/>
                    <a:pt x="343" y="52"/>
                    <a:pt x="345" y="57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452" y="135"/>
                    <a:pt x="452" y="135"/>
                    <a:pt x="452" y="135"/>
                  </a:cubicBezTo>
                  <a:cubicBezTo>
                    <a:pt x="457" y="134"/>
                    <a:pt x="458" y="137"/>
                    <a:pt x="453" y="141"/>
                  </a:cubicBezTo>
                  <a:close/>
                  <a:moveTo>
                    <a:pt x="653" y="103"/>
                  </a:moveTo>
                  <a:cubicBezTo>
                    <a:pt x="651" y="112"/>
                    <a:pt x="649" y="121"/>
                    <a:pt x="647" y="130"/>
                  </a:cubicBezTo>
                  <a:cubicBezTo>
                    <a:pt x="644" y="139"/>
                    <a:pt x="641" y="147"/>
                    <a:pt x="638" y="156"/>
                  </a:cubicBezTo>
                  <a:cubicBezTo>
                    <a:pt x="637" y="158"/>
                    <a:pt x="636" y="159"/>
                    <a:pt x="636" y="161"/>
                  </a:cubicBezTo>
                  <a:cubicBezTo>
                    <a:pt x="636" y="161"/>
                    <a:pt x="635" y="163"/>
                    <a:pt x="635" y="163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32" y="171"/>
                    <a:pt x="630" y="175"/>
                    <a:pt x="627" y="179"/>
                  </a:cubicBezTo>
                  <a:cubicBezTo>
                    <a:pt x="619" y="195"/>
                    <a:pt x="610" y="210"/>
                    <a:pt x="599" y="224"/>
                  </a:cubicBezTo>
                  <a:cubicBezTo>
                    <a:pt x="599" y="225"/>
                    <a:pt x="598" y="226"/>
                    <a:pt x="598" y="226"/>
                  </a:cubicBezTo>
                  <a:cubicBezTo>
                    <a:pt x="597" y="227"/>
                    <a:pt x="596" y="228"/>
                    <a:pt x="596" y="229"/>
                  </a:cubicBezTo>
                  <a:cubicBezTo>
                    <a:pt x="594" y="230"/>
                    <a:pt x="593" y="232"/>
                    <a:pt x="591" y="234"/>
                  </a:cubicBezTo>
                  <a:cubicBezTo>
                    <a:pt x="588" y="237"/>
                    <a:pt x="585" y="241"/>
                    <a:pt x="582" y="244"/>
                  </a:cubicBezTo>
                  <a:cubicBezTo>
                    <a:pt x="576" y="251"/>
                    <a:pt x="569" y="257"/>
                    <a:pt x="563" y="263"/>
                  </a:cubicBezTo>
                  <a:cubicBezTo>
                    <a:pt x="551" y="273"/>
                    <a:pt x="544" y="279"/>
                    <a:pt x="531" y="288"/>
                  </a:cubicBezTo>
                  <a:cubicBezTo>
                    <a:pt x="520" y="295"/>
                    <a:pt x="509" y="301"/>
                    <a:pt x="497" y="307"/>
                  </a:cubicBezTo>
                  <a:cubicBezTo>
                    <a:pt x="571" y="244"/>
                    <a:pt x="584" y="159"/>
                    <a:pt x="580" y="97"/>
                  </a:cubicBezTo>
                  <a:cubicBezTo>
                    <a:pt x="654" y="97"/>
                    <a:pt x="654" y="97"/>
                    <a:pt x="654" y="97"/>
                  </a:cubicBezTo>
                  <a:cubicBezTo>
                    <a:pt x="653" y="99"/>
                    <a:pt x="653" y="101"/>
                    <a:pt x="653" y="103"/>
                  </a:cubicBezTo>
                  <a:close/>
                  <a:moveTo>
                    <a:pt x="653" y="103"/>
                  </a:moveTo>
                  <a:cubicBezTo>
                    <a:pt x="653" y="103"/>
                    <a:pt x="653" y="103"/>
                    <a:pt x="653" y="10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6691" y="4990542"/>
            <a:ext cx="2470354" cy="2022443"/>
            <a:chOff x="263090" y="4990542"/>
            <a:chExt cx="2470354" cy="2022443"/>
          </a:xfrm>
        </p:grpSpPr>
        <p:sp>
          <p:nvSpPr>
            <p:cNvPr id="8" name="Round Same Side Corner Rectangle 7"/>
            <p:cNvSpPr/>
            <p:nvPr/>
          </p:nvSpPr>
          <p:spPr>
            <a:xfrm>
              <a:off x="263090" y="4990542"/>
              <a:ext cx="2470354" cy="342775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000" dirty="0" smtClean="0">
                  <a:latin typeface="Montserrat" panose="00000500000000000000" pitchFamily="50" charset="0"/>
                </a:rPr>
                <a:t>Corporate and administration</a:t>
              </a:r>
              <a:endParaRPr lang="en-AU" sz="1000" dirty="0">
                <a:latin typeface="Montserrat" panose="00000500000000000000" pitchFamily="50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3090" y="5333317"/>
              <a:ext cx="2470354" cy="16796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Understanding of enabling support services</a:t>
              </a: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including HR, accommodation, ICT, finance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Highly organised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Experience providing executive </a:t>
              </a: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support (e.g. diary management, correspondence, minute taking)</a:t>
              </a:r>
              <a:endParaRPr lang="en-A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Experience in </a:t>
              </a: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office </a:t>
              </a: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administration, including records management</a:t>
              </a:r>
            </a:p>
          </p:txBody>
        </p:sp>
        <p:sp>
          <p:nvSpPr>
            <p:cNvPr id="99" name="Google Shape;353;p2"/>
            <p:cNvSpPr>
              <a:spLocks noChangeAspect="1"/>
            </p:cNvSpPr>
            <p:nvPr/>
          </p:nvSpPr>
          <p:spPr>
            <a:xfrm>
              <a:off x="2428459" y="5057897"/>
              <a:ext cx="241430" cy="22336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6691" y="3523182"/>
            <a:ext cx="2470354" cy="1391215"/>
            <a:chOff x="263090" y="3523182"/>
            <a:chExt cx="2470354" cy="1391215"/>
          </a:xfrm>
        </p:grpSpPr>
        <p:sp>
          <p:nvSpPr>
            <p:cNvPr id="2" name="Round Same Side Corner Rectangle 1"/>
            <p:cNvSpPr/>
            <p:nvPr/>
          </p:nvSpPr>
          <p:spPr>
            <a:xfrm>
              <a:off x="263090" y="3523182"/>
              <a:ext cx="2470354" cy="342775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000" dirty="0" smtClean="0">
                  <a:latin typeface="Montserrat" panose="00000500000000000000" pitchFamily="50" charset="0"/>
                </a:rPr>
                <a:t>Project management</a:t>
              </a:r>
              <a:endParaRPr lang="en-AU" sz="1000" dirty="0">
                <a:latin typeface="Montserrat" panose="00000500000000000000" pitchFamily="50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3090" y="3860023"/>
              <a:ext cx="2470354" cy="10543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Ability to apply project management tools and methodologies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Ability to organise self and others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Ability to plan tasks to achieve deliverables and outcomes</a:t>
              </a:r>
            </a:p>
            <a:p>
              <a:pPr>
                <a:spcAft>
                  <a:spcPts val="600"/>
                </a:spcAft>
              </a:pPr>
              <a:endParaRPr lang="en-A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Google Shape;288;p2"/>
            <p:cNvSpPr>
              <a:spLocks noChangeAspect="1"/>
            </p:cNvSpPr>
            <p:nvPr/>
          </p:nvSpPr>
          <p:spPr>
            <a:xfrm>
              <a:off x="2424252" y="3573951"/>
              <a:ext cx="216682" cy="235303"/>
            </a:xfrm>
            <a:custGeom>
              <a:avLst/>
              <a:gdLst/>
              <a:ahLst/>
              <a:cxnLst/>
              <a:rect l="l" t="t" r="r" b="b"/>
              <a:pathLst>
                <a:path w="59" h="64" extrusionOk="0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34828" y="1597893"/>
            <a:ext cx="3461922" cy="2844939"/>
            <a:chOff x="3134828" y="1597893"/>
            <a:chExt cx="3461922" cy="2844939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3134828" y="1597893"/>
              <a:ext cx="3461922" cy="342775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000" dirty="0" smtClean="0">
                  <a:latin typeface="Montserrat" panose="00000500000000000000" pitchFamily="50" charset="0"/>
                </a:rPr>
                <a:t>Policy, research and analysis</a:t>
              </a:r>
              <a:endParaRPr lang="en-AU" sz="1000" dirty="0">
                <a:latin typeface="Montserrat" panose="00000500000000000000" pitchFamily="50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34828" y="2495389"/>
              <a:ext cx="3461922" cy="19474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Understanding of the Cabinet process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Experience writing Cabinet submissions and new policy </a:t>
              </a: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proposals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Understanding of the policy development cycle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Experience writing briefs for SES and Ministers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Experience using PowerPoint to create policy communications products (e.g. slide decks, placemats)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Excellent research and analytical skills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Quantitative data skills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endParaRPr lang="en-A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34828" y="1940668"/>
              <a:ext cx="3461922" cy="5573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>
                <a:spcAft>
                  <a:spcPts val="600"/>
                </a:spcAft>
              </a:pP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These skills are valuable if the taskforce needs to develop a report with recommendations, policy proposals or regular briefing to minister(s) </a:t>
              </a:r>
              <a:endParaRPr lang="en-A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Google Shape;2785;p14"/>
            <p:cNvSpPr>
              <a:spLocks noChangeAspect="1"/>
            </p:cNvSpPr>
            <p:nvPr/>
          </p:nvSpPr>
          <p:spPr>
            <a:xfrm>
              <a:off x="6312904" y="1677792"/>
              <a:ext cx="202241" cy="203025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49" y="207"/>
                  </a:moveTo>
                  <a:cubicBezTo>
                    <a:pt x="133" y="255"/>
                    <a:pt x="133" y="255"/>
                    <a:pt x="133" y="255"/>
                  </a:cubicBezTo>
                  <a:cubicBezTo>
                    <a:pt x="131" y="256"/>
                    <a:pt x="130" y="256"/>
                    <a:pt x="128" y="256"/>
                  </a:cubicBezTo>
                  <a:cubicBezTo>
                    <a:pt x="126" y="256"/>
                    <a:pt x="125" y="256"/>
                    <a:pt x="123" y="255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3" y="205"/>
                    <a:pt x="0" y="201"/>
                    <a:pt x="0" y="1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41" y="0"/>
                    <a:pt x="242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01"/>
                    <a:pt x="253" y="205"/>
                    <a:pt x="249" y="207"/>
                  </a:cubicBezTo>
                  <a:moveTo>
                    <a:pt x="116" y="68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116" y="226"/>
                    <a:pt x="116" y="226"/>
                    <a:pt x="116" y="226"/>
                  </a:cubicBezTo>
                  <a:lnTo>
                    <a:pt x="116" y="68"/>
                  </a:lnTo>
                  <a:close/>
                  <a:moveTo>
                    <a:pt x="232" y="30"/>
                  </a:moveTo>
                  <a:cubicBezTo>
                    <a:pt x="140" y="68"/>
                    <a:pt x="140" y="68"/>
                    <a:pt x="140" y="68"/>
                  </a:cubicBezTo>
                  <a:cubicBezTo>
                    <a:pt x="140" y="226"/>
                    <a:pt x="140" y="226"/>
                    <a:pt x="140" y="226"/>
                  </a:cubicBezTo>
                  <a:cubicBezTo>
                    <a:pt x="232" y="188"/>
                    <a:pt x="232" y="188"/>
                    <a:pt x="232" y="188"/>
                  </a:cubicBezTo>
                  <a:lnTo>
                    <a:pt x="232" y="30"/>
                  </a:lnTo>
                  <a:close/>
                  <a:moveTo>
                    <a:pt x="159" y="85"/>
                  </a:moveTo>
                  <a:cubicBezTo>
                    <a:pt x="203" y="65"/>
                    <a:pt x="203" y="65"/>
                    <a:pt x="203" y="65"/>
                  </a:cubicBezTo>
                  <a:cubicBezTo>
                    <a:pt x="205" y="64"/>
                    <a:pt x="206" y="64"/>
                    <a:pt x="208" y="64"/>
                  </a:cubicBezTo>
                  <a:cubicBezTo>
                    <a:pt x="215" y="64"/>
                    <a:pt x="220" y="69"/>
                    <a:pt x="220" y="76"/>
                  </a:cubicBezTo>
                  <a:cubicBezTo>
                    <a:pt x="220" y="81"/>
                    <a:pt x="217" y="85"/>
                    <a:pt x="213" y="8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7" y="108"/>
                    <a:pt x="166" y="108"/>
                    <a:pt x="164" y="108"/>
                  </a:cubicBezTo>
                  <a:cubicBezTo>
                    <a:pt x="157" y="108"/>
                    <a:pt x="152" y="103"/>
                    <a:pt x="152" y="96"/>
                  </a:cubicBezTo>
                  <a:cubicBezTo>
                    <a:pt x="152" y="91"/>
                    <a:pt x="155" y="87"/>
                    <a:pt x="159" y="85"/>
                  </a:cubicBezTo>
                  <a:moveTo>
                    <a:pt x="159" y="129"/>
                  </a:moveTo>
                  <a:cubicBezTo>
                    <a:pt x="159" y="129"/>
                    <a:pt x="159" y="129"/>
                    <a:pt x="159" y="129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5" y="108"/>
                    <a:pt x="206" y="108"/>
                    <a:pt x="208" y="108"/>
                  </a:cubicBezTo>
                  <a:cubicBezTo>
                    <a:pt x="215" y="108"/>
                    <a:pt x="220" y="113"/>
                    <a:pt x="220" y="120"/>
                  </a:cubicBezTo>
                  <a:cubicBezTo>
                    <a:pt x="220" y="125"/>
                    <a:pt x="217" y="129"/>
                    <a:pt x="213" y="131"/>
                  </a:cubicBezTo>
                  <a:cubicBezTo>
                    <a:pt x="169" y="151"/>
                    <a:pt x="169" y="151"/>
                    <a:pt x="169" y="151"/>
                  </a:cubicBezTo>
                  <a:cubicBezTo>
                    <a:pt x="167" y="152"/>
                    <a:pt x="166" y="152"/>
                    <a:pt x="164" y="152"/>
                  </a:cubicBezTo>
                  <a:cubicBezTo>
                    <a:pt x="157" y="152"/>
                    <a:pt x="152" y="147"/>
                    <a:pt x="152" y="140"/>
                  </a:cubicBezTo>
                  <a:cubicBezTo>
                    <a:pt x="152" y="135"/>
                    <a:pt x="155" y="131"/>
                    <a:pt x="159" y="129"/>
                  </a:cubicBezTo>
                  <a:moveTo>
                    <a:pt x="159" y="173"/>
                  </a:moveTo>
                  <a:cubicBezTo>
                    <a:pt x="159" y="173"/>
                    <a:pt x="159" y="173"/>
                    <a:pt x="159" y="173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5" y="152"/>
                    <a:pt x="206" y="152"/>
                    <a:pt x="208" y="152"/>
                  </a:cubicBezTo>
                  <a:cubicBezTo>
                    <a:pt x="215" y="152"/>
                    <a:pt x="220" y="157"/>
                    <a:pt x="220" y="164"/>
                  </a:cubicBezTo>
                  <a:cubicBezTo>
                    <a:pt x="220" y="169"/>
                    <a:pt x="217" y="173"/>
                    <a:pt x="213" y="175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167" y="196"/>
                    <a:pt x="166" y="196"/>
                    <a:pt x="164" y="196"/>
                  </a:cubicBezTo>
                  <a:cubicBezTo>
                    <a:pt x="157" y="196"/>
                    <a:pt x="152" y="191"/>
                    <a:pt x="152" y="184"/>
                  </a:cubicBezTo>
                  <a:cubicBezTo>
                    <a:pt x="152" y="179"/>
                    <a:pt x="155" y="175"/>
                    <a:pt x="159" y="173"/>
                  </a:cubicBezTo>
                  <a:moveTo>
                    <a:pt x="48" y="64"/>
                  </a:moveTo>
                  <a:cubicBezTo>
                    <a:pt x="50" y="64"/>
                    <a:pt x="51" y="64"/>
                    <a:pt x="53" y="6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101" y="87"/>
                    <a:pt x="104" y="91"/>
                    <a:pt x="104" y="96"/>
                  </a:cubicBezTo>
                  <a:cubicBezTo>
                    <a:pt x="104" y="103"/>
                    <a:pt x="99" y="108"/>
                    <a:pt x="92" y="108"/>
                  </a:cubicBezTo>
                  <a:cubicBezTo>
                    <a:pt x="90" y="108"/>
                    <a:pt x="89" y="108"/>
                    <a:pt x="87" y="10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39" y="85"/>
                    <a:pt x="36" y="81"/>
                    <a:pt x="36" y="76"/>
                  </a:cubicBezTo>
                  <a:cubicBezTo>
                    <a:pt x="36" y="69"/>
                    <a:pt x="41" y="64"/>
                    <a:pt x="48" y="64"/>
                  </a:cubicBezTo>
                  <a:moveTo>
                    <a:pt x="48" y="108"/>
                  </a:moveTo>
                  <a:cubicBezTo>
                    <a:pt x="50" y="108"/>
                    <a:pt x="51" y="108"/>
                    <a:pt x="53" y="109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101" y="131"/>
                    <a:pt x="104" y="135"/>
                    <a:pt x="104" y="140"/>
                  </a:cubicBezTo>
                  <a:cubicBezTo>
                    <a:pt x="104" y="147"/>
                    <a:pt x="99" y="152"/>
                    <a:pt x="92" y="152"/>
                  </a:cubicBezTo>
                  <a:cubicBezTo>
                    <a:pt x="90" y="152"/>
                    <a:pt x="89" y="152"/>
                    <a:pt x="87" y="15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39" y="129"/>
                    <a:pt x="36" y="125"/>
                    <a:pt x="36" y="120"/>
                  </a:cubicBezTo>
                  <a:cubicBezTo>
                    <a:pt x="36" y="113"/>
                    <a:pt x="41" y="108"/>
                    <a:pt x="48" y="108"/>
                  </a:cubicBezTo>
                  <a:moveTo>
                    <a:pt x="48" y="152"/>
                  </a:moveTo>
                  <a:cubicBezTo>
                    <a:pt x="50" y="152"/>
                    <a:pt x="51" y="152"/>
                    <a:pt x="53" y="15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101" y="175"/>
                    <a:pt x="104" y="179"/>
                    <a:pt x="104" y="184"/>
                  </a:cubicBezTo>
                  <a:cubicBezTo>
                    <a:pt x="104" y="191"/>
                    <a:pt x="99" y="196"/>
                    <a:pt x="92" y="196"/>
                  </a:cubicBezTo>
                  <a:cubicBezTo>
                    <a:pt x="90" y="196"/>
                    <a:pt x="89" y="196"/>
                    <a:pt x="87" y="195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39" y="173"/>
                    <a:pt x="36" y="169"/>
                    <a:pt x="36" y="164"/>
                  </a:cubicBezTo>
                  <a:cubicBezTo>
                    <a:pt x="36" y="157"/>
                    <a:pt x="41" y="152"/>
                    <a:pt x="48" y="15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39520" y="3142821"/>
            <a:ext cx="3699917" cy="1788421"/>
            <a:chOff x="6739520" y="3161871"/>
            <a:chExt cx="3699917" cy="1788421"/>
          </a:xfrm>
        </p:grpSpPr>
        <p:sp>
          <p:nvSpPr>
            <p:cNvPr id="17" name="Round Same Side Corner Rectangle 16"/>
            <p:cNvSpPr/>
            <p:nvPr/>
          </p:nvSpPr>
          <p:spPr>
            <a:xfrm>
              <a:off x="6739521" y="3161871"/>
              <a:ext cx="3699916" cy="342775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000" dirty="0" smtClean="0">
                  <a:latin typeface="Montserrat" panose="00000500000000000000" pitchFamily="50" charset="0"/>
                </a:rPr>
                <a:t>Stakeholder engagement</a:t>
              </a:r>
              <a:endParaRPr lang="en-AU" sz="1000" dirty="0">
                <a:latin typeface="Montserrat" panose="00000500000000000000" pitchFamily="50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39520" y="4047693"/>
              <a:ext cx="3699916" cy="9025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Experience in engaging with a wide variety of internal and external </a:t>
              </a: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stakeholders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Experience running a public consultation process</a:t>
              </a:r>
              <a:endParaRPr lang="en-A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Ability to analyse and report on stakeholder consultation findings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39521" y="3501364"/>
              <a:ext cx="3699916" cy="5463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>
                <a:spcAft>
                  <a:spcPts val="600"/>
                </a:spcAft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These skills are valuable if the taskforce </a:t>
              </a: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needs to engage with a range of internal and external stakeholders, including government, industry, academia and the general public</a:t>
              </a:r>
              <a:endParaRPr lang="en-A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Google Shape;600;p3"/>
            <p:cNvSpPr>
              <a:spLocks noChangeAspect="1"/>
            </p:cNvSpPr>
            <p:nvPr/>
          </p:nvSpPr>
          <p:spPr>
            <a:xfrm>
              <a:off x="10090905" y="3212824"/>
              <a:ext cx="272619" cy="216981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54" y="20"/>
                  </a:moveTo>
                  <a:cubicBezTo>
                    <a:pt x="54" y="31"/>
                    <a:pt x="42" y="39"/>
                    <a:pt x="27" y="39"/>
                  </a:cubicBezTo>
                  <a:cubicBezTo>
                    <a:pt x="25" y="39"/>
                    <a:pt x="23" y="39"/>
                    <a:pt x="20" y="39"/>
                  </a:cubicBezTo>
                  <a:cubicBezTo>
                    <a:pt x="17" y="41"/>
                    <a:pt x="14" y="43"/>
                    <a:pt x="10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5" y="44"/>
                    <a:pt x="5" y="43"/>
                  </a:cubicBezTo>
                  <a:cubicBezTo>
                    <a:pt x="5" y="42"/>
                    <a:pt x="6" y="42"/>
                    <a:pt x="6" y="41"/>
                  </a:cubicBezTo>
                  <a:cubicBezTo>
                    <a:pt x="8" y="40"/>
                    <a:pt x="9" y="38"/>
                    <a:pt x="11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7" y="0"/>
                  </a:cubicBezTo>
                  <a:cubicBezTo>
                    <a:pt x="42" y="0"/>
                    <a:pt x="54" y="9"/>
                    <a:pt x="54" y="20"/>
                  </a:cubicBezTo>
                  <a:close/>
                  <a:moveTo>
                    <a:pt x="5" y="20"/>
                  </a:moveTo>
                  <a:cubicBezTo>
                    <a:pt x="5" y="24"/>
                    <a:pt x="8" y="28"/>
                    <a:pt x="13" y="31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7" y="35"/>
                    <a:pt x="18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7" y="34"/>
                  </a:cubicBezTo>
                  <a:cubicBezTo>
                    <a:pt x="39" y="34"/>
                    <a:pt x="49" y="28"/>
                    <a:pt x="49" y="20"/>
                  </a:cubicBezTo>
                  <a:cubicBezTo>
                    <a:pt x="49" y="12"/>
                    <a:pt x="39" y="5"/>
                    <a:pt x="27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3" y="51"/>
                  </a:moveTo>
                  <a:cubicBezTo>
                    <a:pt x="63" y="52"/>
                    <a:pt x="64" y="52"/>
                    <a:pt x="64" y="53"/>
                  </a:cubicBezTo>
                  <a:cubicBezTo>
                    <a:pt x="63" y="53"/>
                    <a:pt x="63" y="54"/>
                    <a:pt x="62" y="54"/>
                  </a:cubicBezTo>
                  <a:cubicBezTo>
                    <a:pt x="61" y="54"/>
                    <a:pt x="60" y="54"/>
                    <a:pt x="59" y="53"/>
                  </a:cubicBezTo>
                  <a:cubicBezTo>
                    <a:pt x="55" y="52"/>
                    <a:pt x="52" y="51"/>
                    <a:pt x="48" y="48"/>
                  </a:cubicBezTo>
                  <a:cubicBezTo>
                    <a:pt x="46" y="49"/>
                    <a:pt x="44" y="49"/>
                    <a:pt x="42" y="49"/>
                  </a:cubicBezTo>
                  <a:cubicBezTo>
                    <a:pt x="35" y="49"/>
                    <a:pt x="29" y="47"/>
                    <a:pt x="24" y="44"/>
                  </a:cubicBezTo>
                  <a:cubicBezTo>
                    <a:pt x="25" y="44"/>
                    <a:pt x="26" y="44"/>
                    <a:pt x="27" y="44"/>
                  </a:cubicBezTo>
                  <a:cubicBezTo>
                    <a:pt x="35" y="44"/>
                    <a:pt x="43" y="42"/>
                    <a:pt x="49" y="38"/>
                  </a:cubicBezTo>
                  <a:cubicBezTo>
                    <a:pt x="55" y="33"/>
                    <a:pt x="59" y="27"/>
                    <a:pt x="59" y="20"/>
                  </a:cubicBezTo>
                  <a:cubicBezTo>
                    <a:pt x="59" y="18"/>
                    <a:pt x="58" y="16"/>
                    <a:pt x="58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5" y="41"/>
                    <a:pt x="58" y="45"/>
                  </a:cubicBezTo>
                  <a:cubicBezTo>
                    <a:pt x="60" y="48"/>
                    <a:pt x="61" y="49"/>
                    <a:pt x="63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39519" y="5012222"/>
            <a:ext cx="3699919" cy="2025649"/>
            <a:chOff x="6739521" y="5023445"/>
            <a:chExt cx="3699919" cy="2025649"/>
          </a:xfrm>
        </p:grpSpPr>
        <p:sp>
          <p:nvSpPr>
            <p:cNvPr id="19" name="Round Same Side Corner Rectangle 18"/>
            <p:cNvSpPr/>
            <p:nvPr/>
          </p:nvSpPr>
          <p:spPr>
            <a:xfrm>
              <a:off x="6739524" y="5023445"/>
              <a:ext cx="3699916" cy="342775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000" dirty="0" smtClean="0">
                  <a:latin typeface="Montserrat" panose="00000500000000000000" pitchFamily="50" charset="0"/>
                </a:rPr>
                <a:t>Communications and media</a:t>
              </a:r>
              <a:endParaRPr lang="en-AU" sz="1000" dirty="0">
                <a:latin typeface="Montserrat" panose="00000500000000000000" pitchFamily="50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39521" y="5920104"/>
              <a:ext cx="3699916" cy="11289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Ability to lead strategic communications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Ability to draft media releases, speeches and other communications products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Experience in public communications processes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Experience in event planning and logistics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39521" y="5366221"/>
              <a:ext cx="3699916" cy="5538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>
                <a:spcAft>
                  <a:spcPts val="600"/>
                </a:spcAft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These skills are valuable if the taskforce </a:t>
              </a: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needs to run public communications, respond to media requests, or run an event such as an industry forum or roadshow </a:t>
              </a:r>
              <a:endParaRPr lang="en-A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Google Shape;452;p3"/>
            <p:cNvSpPr>
              <a:spLocks noChangeAspect="1"/>
            </p:cNvSpPr>
            <p:nvPr/>
          </p:nvSpPr>
          <p:spPr>
            <a:xfrm>
              <a:off x="10141600" y="5093460"/>
              <a:ext cx="221923" cy="193238"/>
            </a:xfrm>
            <a:custGeom>
              <a:avLst/>
              <a:gdLst/>
              <a:ahLst/>
              <a:cxnLst/>
              <a:rect l="l" t="t" r="r" b="b"/>
              <a:pathLst>
                <a:path w="68" h="59" extrusionOk="0">
                  <a:moveTo>
                    <a:pt x="68" y="24"/>
                  </a:moveTo>
                  <a:cubicBezTo>
                    <a:pt x="68" y="27"/>
                    <a:pt x="66" y="29"/>
                    <a:pt x="64" y="2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6"/>
                    <a:pt x="61" y="48"/>
                    <a:pt x="59" y="48"/>
                  </a:cubicBezTo>
                  <a:cubicBezTo>
                    <a:pt x="52" y="43"/>
                    <a:pt x="41" y="35"/>
                    <a:pt x="28" y="34"/>
                  </a:cubicBezTo>
                  <a:cubicBezTo>
                    <a:pt x="23" y="35"/>
                    <a:pt x="22" y="41"/>
                    <a:pt x="25" y="44"/>
                  </a:cubicBezTo>
                  <a:cubicBezTo>
                    <a:pt x="22" y="48"/>
                    <a:pt x="26" y="51"/>
                    <a:pt x="30" y="54"/>
                  </a:cubicBezTo>
                  <a:cubicBezTo>
                    <a:pt x="27" y="59"/>
                    <a:pt x="17" y="59"/>
                    <a:pt x="14" y="56"/>
                  </a:cubicBezTo>
                  <a:cubicBezTo>
                    <a:pt x="12" y="49"/>
                    <a:pt x="8" y="42"/>
                    <a:pt x="11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3" y="34"/>
                    <a:pt x="0" y="31"/>
                    <a:pt x="0" y="2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3" y="14"/>
                    <a:pt x="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39" y="14"/>
                    <a:pt x="51" y="6"/>
                    <a:pt x="59" y="0"/>
                  </a:cubicBezTo>
                  <a:cubicBezTo>
                    <a:pt x="61" y="0"/>
                    <a:pt x="64" y="2"/>
                    <a:pt x="64" y="4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6" y="19"/>
                    <a:pt x="68" y="21"/>
                    <a:pt x="68" y="24"/>
                  </a:cubicBezTo>
                  <a:close/>
                  <a:moveTo>
                    <a:pt x="59" y="6"/>
                  </a:moveTo>
                  <a:cubicBezTo>
                    <a:pt x="49" y="13"/>
                    <a:pt x="39" y="18"/>
                    <a:pt x="30" y="1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9" y="30"/>
                    <a:pt x="49" y="34"/>
                    <a:pt x="59" y="42"/>
                  </a:cubicBezTo>
                  <a:lnTo>
                    <a:pt x="59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39520" y="1597893"/>
            <a:ext cx="3699916" cy="1460740"/>
            <a:chOff x="6739520" y="1597893"/>
            <a:chExt cx="3699916" cy="1460740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6739520" y="1597893"/>
              <a:ext cx="3699916" cy="342775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000" dirty="0" smtClean="0">
                  <a:latin typeface="Montserrat" panose="00000500000000000000" pitchFamily="50" charset="0"/>
                </a:rPr>
                <a:t>Technical expertise</a:t>
              </a:r>
              <a:endParaRPr lang="en-AU" sz="1000" dirty="0">
                <a:latin typeface="Montserrat" panose="00000500000000000000" pitchFamily="50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739520" y="2475746"/>
              <a:ext cx="3699916" cy="582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Demonstrated subject </a:t>
              </a: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matter expertise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Expertise in specific programs or </a:t>
              </a: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processes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39520" y="1925519"/>
              <a:ext cx="3699916" cy="550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>
                <a:spcAft>
                  <a:spcPts val="600"/>
                </a:spcAft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These skills are valuable if the taskforce </a:t>
              </a: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needs deep technical knowledge and subject-matter expertise to provide detailed, expert advice on a topic</a:t>
              </a:r>
              <a:endParaRPr lang="en-A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Google Shape;649;p3"/>
            <p:cNvSpPr>
              <a:spLocks noChangeAspect="1"/>
            </p:cNvSpPr>
            <p:nvPr/>
          </p:nvSpPr>
          <p:spPr>
            <a:xfrm>
              <a:off x="10141599" y="1698290"/>
              <a:ext cx="240798" cy="161387"/>
            </a:xfrm>
            <a:custGeom>
              <a:avLst/>
              <a:gdLst/>
              <a:ahLst/>
              <a:cxnLst/>
              <a:rect l="l" t="t" r="r" b="b"/>
              <a:pathLst>
                <a:path w="87" h="58" extrusionOk="0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34827" y="4589431"/>
            <a:ext cx="3461922" cy="2085016"/>
            <a:chOff x="3134828" y="4235704"/>
            <a:chExt cx="3461922" cy="2085016"/>
          </a:xfrm>
        </p:grpSpPr>
        <p:sp>
          <p:nvSpPr>
            <p:cNvPr id="7" name="Round Same Side Corner Rectangle 6"/>
            <p:cNvSpPr/>
            <p:nvPr/>
          </p:nvSpPr>
          <p:spPr>
            <a:xfrm>
              <a:off x="3134829" y="4235704"/>
              <a:ext cx="3461921" cy="342775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000" dirty="0" smtClean="0">
                  <a:latin typeface="Montserrat" panose="00000500000000000000" pitchFamily="50" charset="0"/>
                </a:rPr>
                <a:t>Governance</a:t>
              </a:r>
              <a:endParaRPr lang="en-AU" sz="1000" dirty="0">
                <a:latin typeface="Montserrat" panose="00000500000000000000" pitchFamily="50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34829" y="5150975"/>
              <a:ext cx="3461921" cy="11697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Experience in a secretariat role, including preparing agendas, briefs and minutes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Familiarity with procedures and processes for briefing and correspondence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"/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Experience with organising and supporting </a:t>
              </a: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internal corporate </a:t>
              </a: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reporting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34828" y="4578479"/>
              <a:ext cx="3461921" cy="5724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>
                <a:spcAft>
                  <a:spcPts val="600"/>
                </a:spcAft>
              </a:pPr>
              <a:r>
                <a:rPr lang="en-AU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These skills are valuable if the taskforce </a:t>
              </a:r>
              <a:r>
                <a:rPr lang="en-AU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needs to engage with a range of governance bodies and undertake internal reporting processes.</a:t>
              </a:r>
              <a:endParaRPr lang="en-A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Google Shape;5592;p23"/>
            <p:cNvSpPr>
              <a:spLocks noChangeAspect="1"/>
            </p:cNvSpPr>
            <p:nvPr/>
          </p:nvSpPr>
          <p:spPr>
            <a:xfrm>
              <a:off x="6320524" y="4285679"/>
              <a:ext cx="202241" cy="248098"/>
            </a:xfrm>
            <a:custGeom>
              <a:avLst/>
              <a:gdLst/>
              <a:ahLst/>
              <a:cxnLst/>
              <a:rect l="l" t="t" r="r" b="b"/>
              <a:pathLst>
                <a:path w="119" h="146" extrusionOk="0">
                  <a:moveTo>
                    <a:pt x="58" y="108"/>
                  </a:moveTo>
                  <a:cubicBezTo>
                    <a:pt x="19" y="108"/>
                    <a:pt x="19" y="108"/>
                    <a:pt x="19" y="108"/>
                  </a:cubicBezTo>
                  <a:cubicBezTo>
                    <a:pt x="18" y="108"/>
                    <a:pt x="17" y="107"/>
                    <a:pt x="17" y="106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03"/>
                    <a:pt x="18" y="102"/>
                    <a:pt x="19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0" y="103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59" y="108"/>
                    <a:pt x="58" y="108"/>
                  </a:cubicBezTo>
                  <a:moveTo>
                    <a:pt x="62" y="90"/>
                  </a:moveTo>
                  <a:cubicBezTo>
                    <a:pt x="19" y="90"/>
                    <a:pt x="19" y="90"/>
                    <a:pt x="19" y="90"/>
                  </a:cubicBezTo>
                  <a:cubicBezTo>
                    <a:pt x="18" y="90"/>
                    <a:pt x="17" y="89"/>
                    <a:pt x="17" y="87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4"/>
                    <a:pt x="18" y="83"/>
                    <a:pt x="19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4" y="83"/>
                    <a:pt x="65" y="84"/>
                    <a:pt x="65" y="85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9"/>
                    <a:pt x="64" y="90"/>
                    <a:pt x="62" y="90"/>
                  </a:cubicBezTo>
                  <a:moveTo>
                    <a:pt x="73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7" y="53"/>
                    <a:pt x="17" y="52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5" y="49"/>
                    <a:pt x="75" y="50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3"/>
                    <a:pt x="74" y="54"/>
                    <a:pt x="73" y="54"/>
                  </a:cubicBezTo>
                  <a:moveTo>
                    <a:pt x="73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8" y="73"/>
                    <a:pt x="17" y="72"/>
                    <a:pt x="17" y="71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8"/>
                    <a:pt x="18" y="67"/>
                    <a:pt x="19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4" y="67"/>
                    <a:pt x="75" y="68"/>
                    <a:pt x="75" y="69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2"/>
                    <a:pt x="74" y="73"/>
                    <a:pt x="73" y="73"/>
                  </a:cubicBezTo>
                  <a:moveTo>
                    <a:pt x="109" y="113"/>
                  </a:moveTo>
                  <a:cubicBezTo>
                    <a:pt x="93" y="132"/>
                    <a:pt x="93" y="132"/>
                    <a:pt x="93" y="132"/>
                  </a:cubicBezTo>
                  <a:cubicBezTo>
                    <a:pt x="92" y="133"/>
                    <a:pt x="91" y="133"/>
                    <a:pt x="89" y="133"/>
                  </a:cubicBezTo>
                  <a:cubicBezTo>
                    <a:pt x="89" y="133"/>
                    <a:pt x="88" y="133"/>
                    <a:pt x="87" y="132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5" y="123"/>
                    <a:pt x="74" y="120"/>
                    <a:pt x="76" y="118"/>
                  </a:cubicBezTo>
                  <a:cubicBezTo>
                    <a:pt x="77" y="116"/>
                    <a:pt x="80" y="116"/>
                    <a:pt x="82" y="118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5" y="106"/>
                    <a:pt x="107" y="106"/>
                    <a:pt x="109" y="107"/>
                  </a:cubicBezTo>
                  <a:cubicBezTo>
                    <a:pt x="111" y="109"/>
                    <a:pt x="111" y="111"/>
                    <a:pt x="109" y="113"/>
                  </a:cubicBezTo>
                  <a:moveTo>
                    <a:pt x="92" y="92"/>
                  </a:moveTo>
                  <a:cubicBezTo>
                    <a:pt x="77" y="92"/>
                    <a:pt x="65" y="104"/>
                    <a:pt x="65" y="119"/>
                  </a:cubicBezTo>
                  <a:cubicBezTo>
                    <a:pt x="65" y="134"/>
                    <a:pt x="77" y="146"/>
                    <a:pt x="92" y="146"/>
                  </a:cubicBezTo>
                  <a:cubicBezTo>
                    <a:pt x="106" y="146"/>
                    <a:pt x="119" y="134"/>
                    <a:pt x="119" y="119"/>
                  </a:cubicBezTo>
                  <a:cubicBezTo>
                    <a:pt x="119" y="104"/>
                    <a:pt x="106" y="92"/>
                    <a:pt x="92" y="92"/>
                  </a:cubicBezTo>
                  <a:moveTo>
                    <a:pt x="61" y="131"/>
                  </a:moveTo>
                  <a:cubicBezTo>
                    <a:pt x="8" y="131"/>
                    <a:pt x="8" y="131"/>
                    <a:pt x="8" y="131"/>
                  </a:cubicBezTo>
                  <a:cubicBezTo>
                    <a:pt x="4" y="131"/>
                    <a:pt x="0" y="127"/>
                    <a:pt x="0" y="1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4" y="15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6"/>
                    <a:pt x="23" y="17"/>
                  </a:cubicBezTo>
                  <a:cubicBezTo>
                    <a:pt x="23" y="23"/>
                    <a:pt x="28" y="27"/>
                    <a:pt x="33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6" y="27"/>
                    <a:pt x="71" y="23"/>
                    <a:pt x="71" y="17"/>
                  </a:cubicBezTo>
                  <a:cubicBezTo>
                    <a:pt x="71" y="16"/>
                    <a:pt x="71" y="15"/>
                    <a:pt x="71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90" y="15"/>
                    <a:pt x="94" y="18"/>
                    <a:pt x="94" y="23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3" y="85"/>
                    <a:pt x="92" y="85"/>
                    <a:pt x="92" y="85"/>
                  </a:cubicBezTo>
                  <a:cubicBezTo>
                    <a:pt x="89" y="85"/>
                    <a:pt x="86" y="86"/>
                    <a:pt x="83" y="87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9" y="124"/>
                    <a:pt x="59" y="128"/>
                    <a:pt x="61" y="131"/>
                  </a:cubicBezTo>
                  <a:moveTo>
                    <a:pt x="47" y="11"/>
                  </a:moveTo>
                  <a:cubicBezTo>
                    <a:pt x="45" y="11"/>
                    <a:pt x="44" y="9"/>
                    <a:pt x="44" y="7"/>
                  </a:cubicBezTo>
                  <a:cubicBezTo>
                    <a:pt x="44" y="6"/>
                    <a:pt x="45" y="4"/>
                    <a:pt x="47" y="4"/>
                  </a:cubicBezTo>
                  <a:cubicBezTo>
                    <a:pt x="49" y="4"/>
                    <a:pt x="50" y="6"/>
                    <a:pt x="50" y="7"/>
                  </a:cubicBezTo>
                  <a:cubicBezTo>
                    <a:pt x="50" y="9"/>
                    <a:pt x="49" y="11"/>
                    <a:pt x="47" y="11"/>
                  </a:cubicBezTo>
                  <a:moveTo>
                    <a:pt x="60" y="11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6" y="11"/>
                    <a:pt x="54" y="9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0"/>
                    <a:pt x="40" y="3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9"/>
                    <a:pt x="38" y="11"/>
                    <a:pt x="37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0" y="11"/>
                    <a:pt x="27" y="13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20"/>
                    <a:pt x="30" y="23"/>
                    <a:pt x="33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4" y="23"/>
                    <a:pt x="67" y="20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3"/>
                    <a:pt x="64" y="11"/>
                    <a:pt x="60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Round Same Side Corner Rectangle 34"/>
          <p:cNvSpPr/>
          <p:nvPr/>
        </p:nvSpPr>
        <p:spPr>
          <a:xfrm>
            <a:off x="4601265" y="0"/>
            <a:ext cx="5952434" cy="656328"/>
          </a:xfrm>
          <a:prstGeom prst="round2SameRect">
            <a:avLst>
              <a:gd name="adj1" fmla="val 0"/>
              <a:gd name="adj2" fmla="val 2271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108000" rIns="108000" bIns="108000" rtlCol="0" anchor="t"/>
          <a:lstStyle/>
          <a:p>
            <a:pPr>
              <a:spcAft>
                <a:spcPts val="600"/>
              </a:spcAft>
            </a:pPr>
            <a:r>
              <a:rPr lang="en-A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should include identified skills in your requests for staff/expression of interest. You could even include a modified version of this checklist for interested staff to complete, to help you identify those whose skills match your requirements.</a:t>
            </a:r>
            <a:endParaRPr lang="en-AU" sz="1000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744784" y="136266"/>
            <a:ext cx="431520" cy="431160"/>
            <a:chOff x="-2641600" y="1906588"/>
            <a:chExt cx="1897062" cy="1895475"/>
          </a:xfrm>
          <a:solidFill>
            <a:schemeClr val="accent6">
              <a:lumMod val="50000"/>
            </a:schemeClr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-2641600" y="1906588"/>
              <a:ext cx="1897062" cy="1895475"/>
            </a:xfrm>
            <a:custGeom>
              <a:avLst/>
              <a:gdLst>
                <a:gd name="T0" fmla="*/ 249 w 2390"/>
                <a:gd name="T1" fmla="*/ 0 h 2388"/>
                <a:gd name="T2" fmla="*/ 174 w 2390"/>
                <a:gd name="T3" fmla="*/ 11 h 2388"/>
                <a:gd name="T4" fmla="*/ 110 w 2390"/>
                <a:gd name="T5" fmla="*/ 42 h 2388"/>
                <a:gd name="T6" fmla="*/ 58 w 2390"/>
                <a:gd name="T7" fmla="*/ 90 h 2388"/>
                <a:gd name="T8" fmla="*/ 20 w 2390"/>
                <a:gd name="T9" fmla="*/ 152 h 2388"/>
                <a:gd name="T10" fmla="*/ 2 w 2390"/>
                <a:gd name="T11" fmla="*/ 224 h 2388"/>
                <a:gd name="T12" fmla="*/ 0 w 2390"/>
                <a:gd name="T13" fmla="*/ 1642 h 2388"/>
                <a:gd name="T14" fmla="*/ 11 w 2390"/>
                <a:gd name="T15" fmla="*/ 1716 h 2388"/>
                <a:gd name="T16" fmla="*/ 42 w 2390"/>
                <a:gd name="T17" fmla="*/ 1780 h 2388"/>
                <a:gd name="T18" fmla="*/ 90 w 2390"/>
                <a:gd name="T19" fmla="*/ 1833 h 2388"/>
                <a:gd name="T20" fmla="*/ 152 w 2390"/>
                <a:gd name="T21" fmla="*/ 1870 h 2388"/>
                <a:gd name="T22" fmla="*/ 224 w 2390"/>
                <a:gd name="T23" fmla="*/ 1889 h 2388"/>
                <a:gd name="T24" fmla="*/ 398 w 2390"/>
                <a:gd name="T25" fmla="*/ 2338 h 2388"/>
                <a:gd name="T26" fmla="*/ 400 w 2390"/>
                <a:gd name="T27" fmla="*/ 2352 h 2388"/>
                <a:gd name="T28" fmla="*/ 411 w 2390"/>
                <a:gd name="T29" fmla="*/ 2371 h 2388"/>
                <a:gd name="T30" fmla="*/ 429 w 2390"/>
                <a:gd name="T31" fmla="*/ 2385 h 2388"/>
                <a:gd name="T32" fmla="*/ 448 w 2390"/>
                <a:gd name="T33" fmla="*/ 2388 h 2388"/>
                <a:gd name="T34" fmla="*/ 467 w 2390"/>
                <a:gd name="T35" fmla="*/ 2385 h 2388"/>
                <a:gd name="T36" fmla="*/ 966 w 2390"/>
                <a:gd name="T37" fmla="*/ 1891 h 2388"/>
                <a:gd name="T38" fmla="*/ 2166 w 2390"/>
                <a:gd name="T39" fmla="*/ 1889 h 2388"/>
                <a:gd name="T40" fmla="*/ 2238 w 2390"/>
                <a:gd name="T41" fmla="*/ 1870 h 2388"/>
                <a:gd name="T42" fmla="*/ 2300 w 2390"/>
                <a:gd name="T43" fmla="*/ 1833 h 2388"/>
                <a:gd name="T44" fmla="*/ 2348 w 2390"/>
                <a:gd name="T45" fmla="*/ 1780 h 2388"/>
                <a:gd name="T46" fmla="*/ 2379 w 2390"/>
                <a:gd name="T47" fmla="*/ 1716 h 2388"/>
                <a:gd name="T48" fmla="*/ 2390 w 2390"/>
                <a:gd name="T49" fmla="*/ 1642 h 2388"/>
                <a:gd name="T50" fmla="*/ 2388 w 2390"/>
                <a:gd name="T51" fmla="*/ 224 h 2388"/>
                <a:gd name="T52" fmla="*/ 2370 w 2390"/>
                <a:gd name="T53" fmla="*/ 152 h 2388"/>
                <a:gd name="T54" fmla="*/ 2332 w 2390"/>
                <a:gd name="T55" fmla="*/ 90 h 2388"/>
                <a:gd name="T56" fmla="*/ 2280 w 2390"/>
                <a:gd name="T57" fmla="*/ 42 h 2388"/>
                <a:gd name="T58" fmla="*/ 2216 w 2390"/>
                <a:gd name="T59" fmla="*/ 11 h 2388"/>
                <a:gd name="T60" fmla="*/ 2141 w 2390"/>
                <a:gd name="T61" fmla="*/ 0 h 2388"/>
                <a:gd name="T62" fmla="*/ 2290 w 2390"/>
                <a:gd name="T63" fmla="*/ 1642 h 2388"/>
                <a:gd name="T64" fmla="*/ 2284 w 2390"/>
                <a:gd name="T65" fmla="*/ 1687 h 2388"/>
                <a:gd name="T66" fmla="*/ 2266 w 2390"/>
                <a:gd name="T67" fmla="*/ 1726 h 2388"/>
                <a:gd name="T68" fmla="*/ 2236 w 2390"/>
                <a:gd name="T69" fmla="*/ 1757 h 2388"/>
                <a:gd name="T70" fmla="*/ 2199 w 2390"/>
                <a:gd name="T71" fmla="*/ 1779 h 2388"/>
                <a:gd name="T72" fmla="*/ 2157 w 2390"/>
                <a:gd name="T73" fmla="*/ 1791 h 2388"/>
                <a:gd name="T74" fmla="*/ 946 w 2390"/>
                <a:gd name="T75" fmla="*/ 1791 h 2388"/>
                <a:gd name="T76" fmla="*/ 918 w 2390"/>
                <a:gd name="T77" fmla="*/ 1799 h 2388"/>
                <a:gd name="T78" fmla="*/ 498 w 2390"/>
                <a:gd name="T79" fmla="*/ 1841 h 2388"/>
                <a:gd name="T80" fmla="*/ 493 w 2390"/>
                <a:gd name="T81" fmla="*/ 1822 h 2388"/>
                <a:gd name="T82" fmla="*/ 476 w 2390"/>
                <a:gd name="T83" fmla="*/ 1799 h 2388"/>
                <a:gd name="T84" fmla="*/ 448 w 2390"/>
                <a:gd name="T85" fmla="*/ 1791 h 2388"/>
                <a:gd name="T86" fmla="*/ 233 w 2390"/>
                <a:gd name="T87" fmla="*/ 1791 h 2388"/>
                <a:gd name="T88" fmla="*/ 191 w 2390"/>
                <a:gd name="T89" fmla="*/ 1779 h 2388"/>
                <a:gd name="T90" fmla="*/ 154 w 2390"/>
                <a:gd name="T91" fmla="*/ 1757 h 2388"/>
                <a:gd name="T92" fmla="*/ 124 w 2390"/>
                <a:gd name="T93" fmla="*/ 1726 h 2388"/>
                <a:gd name="T94" fmla="*/ 106 w 2390"/>
                <a:gd name="T95" fmla="*/ 1687 h 2388"/>
                <a:gd name="T96" fmla="*/ 100 w 2390"/>
                <a:gd name="T97" fmla="*/ 1642 h 2388"/>
                <a:gd name="T98" fmla="*/ 100 w 2390"/>
                <a:gd name="T99" fmla="*/ 233 h 2388"/>
                <a:gd name="T100" fmla="*/ 112 w 2390"/>
                <a:gd name="T101" fmla="*/ 191 h 2388"/>
                <a:gd name="T102" fmla="*/ 134 w 2390"/>
                <a:gd name="T103" fmla="*/ 154 h 2388"/>
                <a:gd name="T104" fmla="*/ 165 w 2390"/>
                <a:gd name="T105" fmla="*/ 124 h 2388"/>
                <a:gd name="T106" fmla="*/ 204 w 2390"/>
                <a:gd name="T107" fmla="*/ 106 h 2388"/>
                <a:gd name="T108" fmla="*/ 249 w 2390"/>
                <a:gd name="T109" fmla="*/ 100 h 2388"/>
                <a:gd name="T110" fmla="*/ 2157 w 2390"/>
                <a:gd name="T111" fmla="*/ 100 h 2388"/>
                <a:gd name="T112" fmla="*/ 2199 w 2390"/>
                <a:gd name="T113" fmla="*/ 112 h 2388"/>
                <a:gd name="T114" fmla="*/ 2236 w 2390"/>
                <a:gd name="T115" fmla="*/ 134 h 2388"/>
                <a:gd name="T116" fmla="*/ 2266 w 2390"/>
                <a:gd name="T117" fmla="*/ 165 h 2388"/>
                <a:gd name="T118" fmla="*/ 2284 w 2390"/>
                <a:gd name="T119" fmla="*/ 204 h 2388"/>
                <a:gd name="T120" fmla="*/ 2290 w 2390"/>
                <a:gd name="T121" fmla="*/ 24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0" h="2388">
                  <a:moveTo>
                    <a:pt x="2141" y="0"/>
                  </a:moveTo>
                  <a:lnTo>
                    <a:pt x="249" y="0"/>
                  </a:lnTo>
                  <a:lnTo>
                    <a:pt x="249" y="0"/>
                  </a:lnTo>
                  <a:lnTo>
                    <a:pt x="224" y="2"/>
                  </a:lnTo>
                  <a:lnTo>
                    <a:pt x="199" y="5"/>
                  </a:lnTo>
                  <a:lnTo>
                    <a:pt x="174" y="11"/>
                  </a:lnTo>
                  <a:lnTo>
                    <a:pt x="152" y="20"/>
                  </a:lnTo>
                  <a:lnTo>
                    <a:pt x="131" y="30"/>
                  </a:lnTo>
                  <a:lnTo>
                    <a:pt x="110" y="42"/>
                  </a:lnTo>
                  <a:lnTo>
                    <a:pt x="90" y="58"/>
                  </a:lnTo>
                  <a:lnTo>
                    <a:pt x="73" y="73"/>
                  </a:lnTo>
                  <a:lnTo>
                    <a:pt x="58" y="90"/>
                  </a:lnTo>
                  <a:lnTo>
                    <a:pt x="42" y="110"/>
                  </a:lnTo>
                  <a:lnTo>
                    <a:pt x="30" y="131"/>
                  </a:lnTo>
                  <a:lnTo>
                    <a:pt x="20" y="152"/>
                  </a:lnTo>
                  <a:lnTo>
                    <a:pt x="11" y="174"/>
                  </a:lnTo>
                  <a:lnTo>
                    <a:pt x="5" y="199"/>
                  </a:lnTo>
                  <a:lnTo>
                    <a:pt x="2" y="224"/>
                  </a:lnTo>
                  <a:lnTo>
                    <a:pt x="0" y="249"/>
                  </a:lnTo>
                  <a:lnTo>
                    <a:pt x="0" y="1642"/>
                  </a:lnTo>
                  <a:lnTo>
                    <a:pt x="0" y="1642"/>
                  </a:lnTo>
                  <a:lnTo>
                    <a:pt x="2" y="1667"/>
                  </a:lnTo>
                  <a:lnTo>
                    <a:pt x="5" y="1692"/>
                  </a:lnTo>
                  <a:lnTo>
                    <a:pt x="11" y="1716"/>
                  </a:lnTo>
                  <a:lnTo>
                    <a:pt x="20" y="1738"/>
                  </a:lnTo>
                  <a:lnTo>
                    <a:pt x="30" y="1760"/>
                  </a:lnTo>
                  <a:lnTo>
                    <a:pt x="42" y="1780"/>
                  </a:lnTo>
                  <a:lnTo>
                    <a:pt x="58" y="1800"/>
                  </a:lnTo>
                  <a:lnTo>
                    <a:pt x="73" y="1817"/>
                  </a:lnTo>
                  <a:lnTo>
                    <a:pt x="90" y="1833"/>
                  </a:lnTo>
                  <a:lnTo>
                    <a:pt x="110" y="1849"/>
                  </a:lnTo>
                  <a:lnTo>
                    <a:pt x="131" y="1861"/>
                  </a:lnTo>
                  <a:lnTo>
                    <a:pt x="152" y="1870"/>
                  </a:lnTo>
                  <a:lnTo>
                    <a:pt x="174" y="1880"/>
                  </a:lnTo>
                  <a:lnTo>
                    <a:pt x="199" y="1886"/>
                  </a:lnTo>
                  <a:lnTo>
                    <a:pt x="224" y="1889"/>
                  </a:lnTo>
                  <a:lnTo>
                    <a:pt x="249" y="1891"/>
                  </a:lnTo>
                  <a:lnTo>
                    <a:pt x="398" y="1891"/>
                  </a:lnTo>
                  <a:lnTo>
                    <a:pt x="398" y="2338"/>
                  </a:lnTo>
                  <a:lnTo>
                    <a:pt x="398" y="2338"/>
                  </a:lnTo>
                  <a:lnTo>
                    <a:pt x="398" y="2346"/>
                  </a:lnTo>
                  <a:lnTo>
                    <a:pt x="400" y="2352"/>
                  </a:lnTo>
                  <a:lnTo>
                    <a:pt x="403" y="2360"/>
                  </a:lnTo>
                  <a:lnTo>
                    <a:pt x="406" y="2366"/>
                  </a:lnTo>
                  <a:lnTo>
                    <a:pt x="411" y="2371"/>
                  </a:lnTo>
                  <a:lnTo>
                    <a:pt x="417" y="2377"/>
                  </a:lnTo>
                  <a:lnTo>
                    <a:pt x="422" y="2380"/>
                  </a:lnTo>
                  <a:lnTo>
                    <a:pt x="429" y="2385"/>
                  </a:lnTo>
                  <a:lnTo>
                    <a:pt x="429" y="2385"/>
                  </a:lnTo>
                  <a:lnTo>
                    <a:pt x="439" y="2386"/>
                  </a:lnTo>
                  <a:lnTo>
                    <a:pt x="448" y="2388"/>
                  </a:lnTo>
                  <a:lnTo>
                    <a:pt x="448" y="2388"/>
                  </a:lnTo>
                  <a:lnTo>
                    <a:pt x="457" y="2386"/>
                  </a:lnTo>
                  <a:lnTo>
                    <a:pt x="467" y="2385"/>
                  </a:lnTo>
                  <a:lnTo>
                    <a:pt x="476" y="2380"/>
                  </a:lnTo>
                  <a:lnTo>
                    <a:pt x="484" y="2374"/>
                  </a:lnTo>
                  <a:lnTo>
                    <a:pt x="966" y="1891"/>
                  </a:lnTo>
                  <a:lnTo>
                    <a:pt x="2141" y="1891"/>
                  </a:lnTo>
                  <a:lnTo>
                    <a:pt x="2141" y="1891"/>
                  </a:lnTo>
                  <a:lnTo>
                    <a:pt x="2166" y="1889"/>
                  </a:lnTo>
                  <a:lnTo>
                    <a:pt x="2191" y="1886"/>
                  </a:lnTo>
                  <a:lnTo>
                    <a:pt x="2216" y="1880"/>
                  </a:lnTo>
                  <a:lnTo>
                    <a:pt x="2238" y="1870"/>
                  </a:lnTo>
                  <a:lnTo>
                    <a:pt x="2259" y="1861"/>
                  </a:lnTo>
                  <a:lnTo>
                    <a:pt x="2280" y="1849"/>
                  </a:lnTo>
                  <a:lnTo>
                    <a:pt x="2300" y="1833"/>
                  </a:lnTo>
                  <a:lnTo>
                    <a:pt x="2317" y="1817"/>
                  </a:lnTo>
                  <a:lnTo>
                    <a:pt x="2332" y="1800"/>
                  </a:lnTo>
                  <a:lnTo>
                    <a:pt x="2348" y="1780"/>
                  </a:lnTo>
                  <a:lnTo>
                    <a:pt x="2360" y="1760"/>
                  </a:lnTo>
                  <a:lnTo>
                    <a:pt x="2370" y="1738"/>
                  </a:lnTo>
                  <a:lnTo>
                    <a:pt x="2379" y="1716"/>
                  </a:lnTo>
                  <a:lnTo>
                    <a:pt x="2385" y="1692"/>
                  </a:lnTo>
                  <a:lnTo>
                    <a:pt x="2388" y="1667"/>
                  </a:lnTo>
                  <a:lnTo>
                    <a:pt x="2390" y="1642"/>
                  </a:lnTo>
                  <a:lnTo>
                    <a:pt x="2390" y="249"/>
                  </a:lnTo>
                  <a:lnTo>
                    <a:pt x="2390" y="249"/>
                  </a:lnTo>
                  <a:lnTo>
                    <a:pt x="2388" y="224"/>
                  </a:lnTo>
                  <a:lnTo>
                    <a:pt x="2385" y="199"/>
                  </a:lnTo>
                  <a:lnTo>
                    <a:pt x="2379" y="174"/>
                  </a:lnTo>
                  <a:lnTo>
                    <a:pt x="2370" y="152"/>
                  </a:lnTo>
                  <a:lnTo>
                    <a:pt x="2360" y="131"/>
                  </a:lnTo>
                  <a:lnTo>
                    <a:pt x="2348" y="110"/>
                  </a:lnTo>
                  <a:lnTo>
                    <a:pt x="2332" y="90"/>
                  </a:lnTo>
                  <a:lnTo>
                    <a:pt x="2317" y="73"/>
                  </a:lnTo>
                  <a:lnTo>
                    <a:pt x="2300" y="58"/>
                  </a:lnTo>
                  <a:lnTo>
                    <a:pt x="2280" y="42"/>
                  </a:lnTo>
                  <a:lnTo>
                    <a:pt x="2259" y="30"/>
                  </a:lnTo>
                  <a:lnTo>
                    <a:pt x="2238" y="20"/>
                  </a:lnTo>
                  <a:lnTo>
                    <a:pt x="2216" y="11"/>
                  </a:lnTo>
                  <a:lnTo>
                    <a:pt x="2191" y="5"/>
                  </a:lnTo>
                  <a:lnTo>
                    <a:pt x="2166" y="2"/>
                  </a:lnTo>
                  <a:lnTo>
                    <a:pt x="2141" y="0"/>
                  </a:lnTo>
                  <a:lnTo>
                    <a:pt x="2141" y="0"/>
                  </a:lnTo>
                  <a:close/>
                  <a:moveTo>
                    <a:pt x="2290" y="1642"/>
                  </a:moveTo>
                  <a:lnTo>
                    <a:pt x="2290" y="1642"/>
                  </a:lnTo>
                  <a:lnTo>
                    <a:pt x="2290" y="1657"/>
                  </a:lnTo>
                  <a:lnTo>
                    <a:pt x="2287" y="1671"/>
                  </a:lnTo>
                  <a:lnTo>
                    <a:pt x="2284" y="1687"/>
                  </a:lnTo>
                  <a:lnTo>
                    <a:pt x="2278" y="1699"/>
                  </a:lnTo>
                  <a:lnTo>
                    <a:pt x="2272" y="1713"/>
                  </a:lnTo>
                  <a:lnTo>
                    <a:pt x="2266" y="1726"/>
                  </a:lnTo>
                  <a:lnTo>
                    <a:pt x="2256" y="1737"/>
                  </a:lnTo>
                  <a:lnTo>
                    <a:pt x="2247" y="1747"/>
                  </a:lnTo>
                  <a:lnTo>
                    <a:pt x="2236" y="1757"/>
                  </a:lnTo>
                  <a:lnTo>
                    <a:pt x="2225" y="1766"/>
                  </a:lnTo>
                  <a:lnTo>
                    <a:pt x="2213" y="1772"/>
                  </a:lnTo>
                  <a:lnTo>
                    <a:pt x="2199" y="1779"/>
                  </a:lnTo>
                  <a:lnTo>
                    <a:pt x="2186" y="1785"/>
                  </a:lnTo>
                  <a:lnTo>
                    <a:pt x="2171" y="1788"/>
                  </a:lnTo>
                  <a:lnTo>
                    <a:pt x="2157" y="1791"/>
                  </a:lnTo>
                  <a:lnTo>
                    <a:pt x="2141" y="1791"/>
                  </a:lnTo>
                  <a:lnTo>
                    <a:pt x="946" y="1791"/>
                  </a:lnTo>
                  <a:lnTo>
                    <a:pt x="946" y="1791"/>
                  </a:lnTo>
                  <a:lnTo>
                    <a:pt x="937" y="1793"/>
                  </a:lnTo>
                  <a:lnTo>
                    <a:pt x="927" y="1794"/>
                  </a:lnTo>
                  <a:lnTo>
                    <a:pt x="918" y="1799"/>
                  </a:lnTo>
                  <a:lnTo>
                    <a:pt x="910" y="1805"/>
                  </a:lnTo>
                  <a:lnTo>
                    <a:pt x="498" y="2219"/>
                  </a:lnTo>
                  <a:lnTo>
                    <a:pt x="498" y="1841"/>
                  </a:lnTo>
                  <a:lnTo>
                    <a:pt x="498" y="1841"/>
                  </a:lnTo>
                  <a:lnTo>
                    <a:pt x="496" y="1831"/>
                  </a:lnTo>
                  <a:lnTo>
                    <a:pt x="493" y="1822"/>
                  </a:lnTo>
                  <a:lnTo>
                    <a:pt x="490" y="1813"/>
                  </a:lnTo>
                  <a:lnTo>
                    <a:pt x="484" y="1805"/>
                  </a:lnTo>
                  <a:lnTo>
                    <a:pt x="476" y="1799"/>
                  </a:lnTo>
                  <a:lnTo>
                    <a:pt x="467" y="1796"/>
                  </a:lnTo>
                  <a:lnTo>
                    <a:pt x="457" y="1793"/>
                  </a:lnTo>
                  <a:lnTo>
                    <a:pt x="448" y="1791"/>
                  </a:lnTo>
                  <a:lnTo>
                    <a:pt x="249" y="1791"/>
                  </a:lnTo>
                  <a:lnTo>
                    <a:pt x="249" y="1791"/>
                  </a:lnTo>
                  <a:lnTo>
                    <a:pt x="233" y="1791"/>
                  </a:lnTo>
                  <a:lnTo>
                    <a:pt x="219" y="1788"/>
                  </a:lnTo>
                  <a:lnTo>
                    <a:pt x="204" y="1785"/>
                  </a:lnTo>
                  <a:lnTo>
                    <a:pt x="191" y="1779"/>
                  </a:lnTo>
                  <a:lnTo>
                    <a:pt x="177" y="1772"/>
                  </a:lnTo>
                  <a:lnTo>
                    <a:pt x="165" y="1766"/>
                  </a:lnTo>
                  <a:lnTo>
                    <a:pt x="154" y="1757"/>
                  </a:lnTo>
                  <a:lnTo>
                    <a:pt x="143" y="1747"/>
                  </a:lnTo>
                  <a:lnTo>
                    <a:pt x="134" y="1737"/>
                  </a:lnTo>
                  <a:lnTo>
                    <a:pt x="124" y="1726"/>
                  </a:lnTo>
                  <a:lnTo>
                    <a:pt x="118" y="1713"/>
                  </a:lnTo>
                  <a:lnTo>
                    <a:pt x="112" y="1699"/>
                  </a:lnTo>
                  <a:lnTo>
                    <a:pt x="106" y="1687"/>
                  </a:lnTo>
                  <a:lnTo>
                    <a:pt x="103" y="1671"/>
                  </a:lnTo>
                  <a:lnTo>
                    <a:pt x="100" y="1657"/>
                  </a:lnTo>
                  <a:lnTo>
                    <a:pt x="100" y="1642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0" y="233"/>
                  </a:lnTo>
                  <a:lnTo>
                    <a:pt x="103" y="219"/>
                  </a:lnTo>
                  <a:lnTo>
                    <a:pt x="106" y="204"/>
                  </a:lnTo>
                  <a:lnTo>
                    <a:pt x="112" y="191"/>
                  </a:lnTo>
                  <a:lnTo>
                    <a:pt x="118" y="177"/>
                  </a:lnTo>
                  <a:lnTo>
                    <a:pt x="124" y="165"/>
                  </a:lnTo>
                  <a:lnTo>
                    <a:pt x="134" y="154"/>
                  </a:lnTo>
                  <a:lnTo>
                    <a:pt x="143" y="143"/>
                  </a:lnTo>
                  <a:lnTo>
                    <a:pt x="154" y="134"/>
                  </a:lnTo>
                  <a:lnTo>
                    <a:pt x="165" y="124"/>
                  </a:lnTo>
                  <a:lnTo>
                    <a:pt x="177" y="118"/>
                  </a:lnTo>
                  <a:lnTo>
                    <a:pt x="191" y="112"/>
                  </a:lnTo>
                  <a:lnTo>
                    <a:pt x="204" y="106"/>
                  </a:lnTo>
                  <a:lnTo>
                    <a:pt x="219" y="103"/>
                  </a:lnTo>
                  <a:lnTo>
                    <a:pt x="233" y="100"/>
                  </a:lnTo>
                  <a:lnTo>
                    <a:pt x="249" y="100"/>
                  </a:lnTo>
                  <a:lnTo>
                    <a:pt x="2141" y="100"/>
                  </a:lnTo>
                  <a:lnTo>
                    <a:pt x="2141" y="100"/>
                  </a:lnTo>
                  <a:lnTo>
                    <a:pt x="2157" y="100"/>
                  </a:lnTo>
                  <a:lnTo>
                    <a:pt x="2171" y="103"/>
                  </a:lnTo>
                  <a:lnTo>
                    <a:pt x="2186" y="106"/>
                  </a:lnTo>
                  <a:lnTo>
                    <a:pt x="2199" y="112"/>
                  </a:lnTo>
                  <a:lnTo>
                    <a:pt x="2213" y="118"/>
                  </a:lnTo>
                  <a:lnTo>
                    <a:pt x="2225" y="124"/>
                  </a:lnTo>
                  <a:lnTo>
                    <a:pt x="2236" y="134"/>
                  </a:lnTo>
                  <a:lnTo>
                    <a:pt x="2247" y="143"/>
                  </a:lnTo>
                  <a:lnTo>
                    <a:pt x="2256" y="154"/>
                  </a:lnTo>
                  <a:lnTo>
                    <a:pt x="2266" y="165"/>
                  </a:lnTo>
                  <a:lnTo>
                    <a:pt x="2272" y="177"/>
                  </a:lnTo>
                  <a:lnTo>
                    <a:pt x="2278" y="191"/>
                  </a:lnTo>
                  <a:lnTo>
                    <a:pt x="2284" y="204"/>
                  </a:lnTo>
                  <a:lnTo>
                    <a:pt x="2287" y="219"/>
                  </a:lnTo>
                  <a:lnTo>
                    <a:pt x="2290" y="233"/>
                  </a:lnTo>
                  <a:lnTo>
                    <a:pt x="2290" y="249"/>
                  </a:lnTo>
                  <a:lnTo>
                    <a:pt x="2290" y="16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-2444750" y="198596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-2444750" y="198596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-2049463" y="2143126"/>
              <a:ext cx="712787" cy="947738"/>
            </a:xfrm>
            <a:custGeom>
              <a:avLst/>
              <a:gdLst>
                <a:gd name="T0" fmla="*/ 730 w 896"/>
                <a:gd name="T1" fmla="*/ 99 h 1194"/>
                <a:gd name="T2" fmla="*/ 655 w 896"/>
                <a:gd name="T3" fmla="*/ 51 h 1194"/>
                <a:gd name="T4" fmla="*/ 572 w 896"/>
                <a:gd name="T5" fmla="*/ 18 h 1194"/>
                <a:gd name="T6" fmla="*/ 485 w 896"/>
                <a:gd name="T7" fmla="*/ 1 h 1194"/>
                <a:gd name="T8" fmla="*/ 418 w 896"/>
                <a:gd name="T9" fmla="*/ 1 h 1194"/>
                <a:gd name="T10" fmla="*/ 333 w 896"/>
                <a:gd name="T11" fmla="*/ 15 h 1194"/>
                <a:gd name="T12" fmla="*/ 254 w 896"/>
                <a:gd name="T13" fmla="*/ 45 h 1194"/>
                <a:gd name="T14" fmla="*/ 180 w 896"/>
                <a:gd name="T15" fmla="*/ 88 h 1194"/>
                <a:gd name="T16" fmla="*/ 118 w 896"/>
                <a:gd name="T17" fmla="*/ 146 h 1194"/>
                <a:gd name="T18" fmla="*/ 67 w 896"/>
                <a:gd name="T19" fmla="*/ 212 h 1194"/>
                <a:gd name="T20" fmla="*/ 29 w 896"/>
                <a:gd name="T21" fmla="*/ 287 h 1194"/>
                <a:gd name="T22" fmla="*/ 6 w 896"/>
                <a:gd name="T23" fmla="*/ 370 h 1194"/>
                <a:gd name="T24" fmla="*/ 0 w 896"/>
                <a:gd name="T25" fmla="*/ 436 h 1194"/>
                <a:gd name="T26" fmla="*/ 11 w 896"/>
                <a:gd name="T27" fmla="*/ 542 h 1194"/>
                <a:gd name="T28" fmla="*/ 47 w 896"/>
                <a:gd name="T29" fmla="*/ 640 h 1194"/>
                <a:gd name="T30" fmla="*/ 104 w 896"/>
                <a:gd name="T31" fmla="*/ 729 h 1194"/>
                <a:gd name="T32" fmla="*/ 182 w 896"/>
                <a:gd name="T33" fmla="*/ 802 h 1194"/>
                <a:gd name="T34" fmla="*/ 221 w 896"/>
                <a:gd name="T35" fmla="*/ 845 h 1194"/>
                <a:gd name="T36" fmla="*/ 247 w 896"/>
                <a:gd name="T37" fmla="*/ 923 h 1194"/>
                <a:gd name="T38" fmla="*/ 249 w 896"/>
                <a:gd name="T39" fmla="*/ 1091 h 1194"/>
                <a:gd name="T40" fmla="*/ 263 w 896"/>
                <a:gd name="T41" fmla="*/ 1139 h 1194"/>
                <a:gd name="T42" fmla="*/ 288 w 896"/>
                <a:gd name="T43" fmla="*/ 1172 h 1194"/>
                <a:gd name="T44" fmla="*/ 330 w 896"/>
                <a:gd name="T45" fmla="*/ 1192 h 1194"/>
                <a:gd name="T46" fmla="*/ 558 w 896"/>
                <a:gd name="T47" fmla="*/ 1194 h 1194"/>
                <a:gd name="T48" fmla="*/ 594 w 896"/>
                <a:gd name="T49" fmla="*/ 1181 h 1194"/>
                <a:gd name="T50" fmla="*/ 635 w 896"/>
                <a:gd name="T51" fmla="*/ 1141 h 1194"/>
                <a:gd name="T52" fmla="*/ 647 w 896"/>
                <a:gd name="T53" fmla="*/ 1105 h 1194"/>
                <a:gd name="T54" fmla="*/ 649 w 896"/>
                <a:gd name="T55" fmla="*/ 925 h 1194"/>
                <a:gd name="T56" fmla="*/ 675 w 896"/>
                <a:gd name="T57" fmla="*/ 845 h 1194"/>
                <a:gd name="T58" fmla="*/ 716 w 896"/>
                <a:gd name="T59" fmla="*/ 800 h 1194"/>
                <a:gd name="T60" fmla="*/ 792 w 896"/>
                <a:gd name="T61" fmla="*/ 730 h 1194"/>
                <a:gd name="T62" fmla="*/ 848 w 896"/>
                <a:gd name="T63" fmla="*/ 643 h 1194"/>
                <a:gd name="T64" fmla="*/ 884 w 896"/>
                <a:gd name="T65" fmla="*/ 547 h 1194"/>
                <a:gd name="T66" fmla="*/ 896 w 896"/>
                <a:gd name="T67" fmla="*/ 444 h 1194"/>
                <a:gd name="T68" fmla="*/ 891 w 896"/>
                <a:gd name="T69" fmla="*/ 379 h 1194"/>
                <a:gd name="T70" fmla="*/ 870 w 896"/>
                <a:gd name="T71" fmla="*/ 293 h 1194"/>
                <a:gd name="T72" fmla="*/ 832 w 896"/>
                <a:gd name="T73" fmla="*/ 216 h 1194"/>
                <a:gd name="T74" fmla="*/ 779 w 896"/>
                <a:gd name="T75" fmla="*/ 144 h 1194"/>
                <a:gd name="T76" fmla="*/ 352 w 896"/>
                <a:gd name="T77" fmla="*/ 1096 h 1194"/>
                <a:gd name="T78" fmla="*/ 348 w 896"/>
                <a:gd name="T79" fmla="*/ 995 h 1194"/>
                <a:gd name="T80" fmla="*/ 657 w 896"/>
                <a:gd name="T81" fmla="*/ 721 h 1194"/>
                <a:gd name="T82" fmla="*/ 602 w 896"/>
                <a:gd name="T83" fmla="*/ 775 h 1194"/>
                <a:gd name="T84" fmla="*/ 558 w 896"/>
                <a:gd name="T85" fmla="*/ 869 h 1194"/>
                <a:gd name="T86" fmla="*/ 339 w 896"/>
                <a:gd name="T87" fmla="*/ 869 h 1194"/>
                <a:gd name="T88" fmla="*/ 294 w 896"/>
                <a:gd name="T89" fmla="*/ 775 h 1194"/>
                <a:gd name="T90" fmla="*/ 241 w 896"/>
                <a:gd name="T91" fmla="*/ 722 h 1194"/>
                <a:gd name="T92" fmla="*/ 180 w 896"/>
                <a:gd name="T93" fmla="*/ 665 h 1194"/>
                <a:gd name="T94" fmla="*/ 135 w 896"/>
                <a:gd name="T95" fmla="*/ 597 h 1194"/>
                <a:gd name="T96" fmla="*/ 107 w 896"/>
                <a:gd name="T97" fmla="*/ 520 h 1194"/>
                <a:gd name="T98" fmla="*/ 99 w 896"/>
                <a:gd name="T99" fmla="*/ 438 h 1194"/>
                <a:gd name="T100" fmla="*/ 117 w 896"/>
                <a:gd name="T101" fmla="*/ 340 h 1194"/>
                <a:gd name="T102" fmla="*/ 182 w 896"/>
                <a:gd name="T103" fmla="*/ 225 h 1194"/>
                <a:gd name="T104" fmla="*/ 283 w 896"/>
                <a:gd name="T105" fmla="*/ 143 h 1194"/>
                <a:gd name="T106" fmla="*/ 409 w 896"/>
                <a:gd name="T107" fmla="*/ 101 h 1194"/>
                <a:gd name="T108" fmla="*/ 448 w 896"/>
                <a:gd name="T109" fmla="*/ 99 h 1194"/>
                <a:gd name="T110" fmla="*/ 580 w 896"/>
                <a:gd name="T111" fmla="*/ 125 h 1194"/>
                <a:gd name="T112" fmla="*/ 694 w 896"/>
                <a:gd name="T113" fmla="*/ 200 h 1194"/>
                <a:gd name="T114" fmla="*/ 756 w 896"/>
                <a:gd name="T115" fmla="*/ 281 h 1194"/>
                <a:gd name="T116" fmla="*/ 795 w 896"/>
                <a:gd name="T117" fmla="*/ 410 h 1194"/>
                <a:gd name="T118" fmla="*/ 793 w 896"/>
                <a:gd name="T119" fmla="*/ 485 h 1194"/>
                <a:gd name="T120" fmla="*/ 776 w 896"/>
                <a:gd name="T121" fmla="*/ 562 h 1194"/>
                <a:gd name="T122" fmla="*/ 741 w 896"/>
                <a:gd name="T123" fmla="*/ 634 h 1194"/>
                <a:gd name="T124" fmla="*/ 688 w 896"/>
                <a:gd name="T125" fmla="*/ 6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6" h="1194">
                  <a:moveTo>
                    <a:pt x="764" y="129"/>
                  </a:moveTo>
                  <a:lnTo>
                    <a:pt x="764" y="129"/>
                  </a:lnTo>
                  <a:lnTo>
                    <a:pt x="747" y="113"/>
                  </a:lnTo>
                  <a:lnTo>
                    <a:pt x="730" y="99"/>
                  </a:lnTo>
                  <a:lnTo>
                    <a:pt x="713" y="85"/>
                  </a:lnTo>
                  <a:lnTo>
                    <a:pt x="694" y="73"/>
                  </a:lnTo>
                  <a:lnTo>
                    <a:pt x="675" y="62"/>
                  </a:lnTo>
                  <a:lnTo>
                    <a:pt x="655" y="51"/>
                  </a:lnTo>
                  <a:lnTo>
                    <a:pt x="635" y="41"/>
                  </a:lnTo>
                  <a:lnTo>
                    <a:pt x="614" y="32"/>
                  </a:lnTo>
                  <a:lnTo>
                    <a:pt x="594" y="24"/>
                  </a:lnTo>
                  <a:lnTo>
                    <a:pt x="572" y="18"/>
                  </a:lnTo>
                  <a:lnTo>
                    <a:pt x="552" y="12"/>
                  </a:lnTo>
                  <a:lnTo>
                    <a:pt x="530" y="7"/>
                  </a:lnTo>
                  <a:lnTo>
                    <a:pt x="509" y="4"/>
                  </a:lnTo>
                  <a:lnTo>
                    <a:pt x="485" y="1"/>
                  </a:lnTo>
                  <a:lnTo>
                    <a:pt x="464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18" y="1"/>
                  </a:lnTo>
                  <a:lnTo>
                    <a:pt x="397" y="3"/>
                  </a:lnTo>
                  <a:lnTo>
                    <a:pt x="375" y="6"/>
                  </a:lnTo>
                  <a:lnTo>
                    <a:pt x="355" y="9"/>
                  </a:lnTo>
                  <a:lnTo>
                    <a:pt x="333" y="15"/>
                  </a:lnTo>
                  <a:lnTo>
                    <a:pt x="313" y="21"/>
                  </a:lnTo>
                  <a:lnTo>
                    <a:pt x="292" y="27"/>
                  </a:lnTo>
                  <a:lnTo>
                    <a:pt x="272" y="35"/>
                  </a:lnTo>
                  <a:lnTo>
                    <a:pt x="254" y="45"/>
                  </a:lnTo>
                  <a:lnTo>
                    <a:pt x="235" y="54"/>
                  </a:lnTo>
                  <a:lnTo>
                    <a:pt x="216" y="65"/>
                  </a:lnTo>
                  <a:lnTo>
                    <a:pt x="197" y="77"/>
                  </a:lnTo>
                  <a:lnTo>
                    <a:pt x="180" y="88"/>
                  </a:lnTo>
                  <a:lnTo>
                    <a:pt x="165" y="102"/>
                  </a:lnTo>
                  <a:lnTo>
                    <a:pt x="148" y="116"/>
                  </a:lnTo>
                  <a:lnTo>
                    <a:pt x="132" y="130"/>
                  </a:lnTo>
                  <a:lnTo>
                    <a:pt x="118" y="146"/>
                  </a:lnTo>
                  <a:lnTo>
                    <a:pt x="104" y="161"/>
                  </a:lnTo>
                  <a:lnTo>
                    <a:pt x="92" y="177"/>
                  </a:lnTo>
                  <a:lnTo>
                    <a:pt x="79" y="194"/>
                  </a:lnTo>
                  <a:lnTo>
                    <a:pt x="67" y="212"/>
                  </a:lnTo>
                  <a:lnTo>
                    <a:pt x="56" y="230"/>
                  </a:lnTo>
                  <a:lnTo>
                    <a:pt x="47" y="248"/>
                  </a:lnTo>
                  <a:lnTo>
                    <a:pt x="37" y="268"/>
                  </a:lnTo>
                  <a:lnTo>
                    <a:pt x="29" y="287"/>
                  </a:lnTo>
                  <a:lnTo>
                    <a:pt x="22" y="307"/>
                  </a:lnTo>
                  <a:lnTo>
                    <a:pt x="15" y="328"/>
                  </a:lnTo>
                  <a:lnTo>
                    <a:pt x="11" y="349"/>
                  </a:lnTo>
                  <a:lnTo>
                    <a:pt x="6" y="370"/>
                  </a:lnTo>
                  <a:lnTo>
                    <a:pt x="3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0" y="463"/>
                  </a:lnTo>
                  <a:lnTo>
                    <a:pt x="1" y="489"/>
                  </a:lnTo>
                  <a:lnTo>
                    <a:pt x="6" y="516"/>
                  </a:lnTo>
                  <a:lnTo>
                    <a:pt x="11" y="542"/>
                  </a:lnTo>
                  <a:lnTo>
                    <a:pt x="17" y="567"/>
                  </a:lnTo>
                  <a:lnTo>
                    <a:pt x="25" y="592"/>
                  </a:lnTo>
                  <a:lnTo>
                    <a:pt x="36" y="617"/>
                  </a:lnTo>
                  <a:lnTo>
                    <a:pt x="47" y="640"/>
                  </a:lnTo>
                  <a:lnTo>
                    <a:pt x="59" y="663"/>
                  </a:lnTo>
                  <a:lnTo>
                    <a:pt x="71" y="687"/>
                  </a:lnTo>
                  <a:lnTo>
                    <a:pt x="87" y="708"/>
                  </a:lnTo>
                  <a:lnTo>
                    <a:pt x="104" y="729"/>
                  </a:lnTo>
                  <a:lnTo>
                    <a:pt x="121" y="749"/>
                  </a:lnTo>
                  <a:lnTo>
                    <a:pt x="140" y="768"/>
                  </a:lnTo>
                  <a:lnTo>
                    <a:pt x="160" y="786"/>
                  </a:lnTo>
                  <a:lnTo>
                    <a:pt x="182" y="802"/>
                  </a:lnTo>
                  <a:lnTo>
                    <a:pt x="182" y="802"/>
                  </a:lnTo>
                  <a:lnTo>
                    <a:pt x="196" y="814"/>
                  </a:lnTo>
                  <a:lnTo>
                    <a:pt x="210" y="830"/>
                  </a:lnTo>
                  <a:lnTo>
                    <a:pt x="221" y="845"/>
                  </a:lnTo>
                  <a:lnTo>
                    <a:pt x="232" y="864"/>
                  </a:lnTo>
                  <a:lnTo>
                    <a:pt x="238" y="883"/>
                  </a:lnTo>
                  <a:lnTo>
                    <a:pt x="244" y="903"/>
                  </a:lnTo>
                  <a:lnTo>
                    <a:pt x="247" y="923"/>
                  </a:lnTo>
                  <a:lnTo>
                    <a:pt x="249" y="945"/>
                  </a:lnTo>
                  <a:lnTo>
                    <a:pt x="249" y="1075"/>
                  </a:lnTo>
                  <a:lnTo>
                    <a:pt x="249" y="1075"/>
                  </a:lnTo>
                  <a:lnTo>
                    <a:pt x="249" y="1091"/>
                  </a:lnTo>
                  <a:lnTo>
                    <a:pt x="250" y="1105"/>
                  </a:lnTo>
                  <a:lnTo>
                    <a:pt x="254" y="1117"/>
                  </a:lnTo>
                  <a:lnTo>
                    <a:pt x="258" y="1128"/>
                  </a:lnTo>
                  <a:lnTo>
                    <a:pt x="263" y="1139"/>
                  </a:lnTo>
                  <a:lnTo>
                    <a:pt x="268" y="1148"/>
                  </a:lnTo>
                  <a:lnTo>
                    <a:pt x="274" y="1158"/>
                  </a:lnTo>
                  <a:lnTo>
                    <a:pt x="280" y="1166"/>
                  </a:lnTo>
                  <a:lnTo>
                    <a:pt x="288" y="1172"/>
                  </a:lnTo>
                  <a:lnTo>
                    <a:pt x="296" y="1178"/>
                  </a:lnTo>
                  <a:lnTo>
                    <a:pt x="305" y="1183"/>
                  </a:lnTo>
                  <a:lnTo>
                    <a:pt x="313" y="1187"/>
                  </a:lnTo>
                  <a:lnTo>
                    <a:pt x="330" y="1192"/>
                  </a:lnTo>
                  <a:lnTo>
                    <a:pt x="348" y="1194"/>
                  </a:lnTo>
                  <a:lnTo>
                    <a:pt x="548" y="1194"/>
                  </a:lnTo>
                  <a:lnTo>
                    <a:pt x="548" y="1194"/>
                  </a:lnTo>
                  <a:lnTo>
                    <a:pt x="558" y="1194"/>
                  </a:lnTo>
                  <a:lnTo>
                    <a:pt x="568" y="1192"/>
                  </a:lnTo>
                  <a:lnTo>
                    <a:pt x="577" y="1189"/>
                  </a:lnTo>
                  <a:lnTo>
                    <a:pt x="586" y="1186"/>
                  </a:lnTo>
                  <a:lnTo>
                    <a:pt x="594" y="1181"/>
                  </a:lnTo>
                  <a:lnTo>
                    <a:pt x="604" y="1176"/>
                  </a:lnTo>
                  <a:lnTo>
                    <a:pt x="618" y="1164"/>
                  </a:lnTo>
                  <a:lnTo>
                    <a:pt x="630" y="1150"/>
                  </a:lnTo>
                  <a:lnTo>
                    <a:pt x="635" y="1141"/>
                  </a:lnTo>
                  <a:lnTo>
                    <a:pt x="639" y="1133"/>
                  </a:lnTo>
                  <a:lnTo>
                    <a:pt x="642" y="1124"/>
                  </a:lnTo>
                  <a:lnTo>
                    <a:pt x="646" y="1114"/>
                  </a:lnTo>
                  <a:lnTo>
                    <a:pt x="647" y="1105"/>
                  </a:lnTo>
                  <a:lnTo>
                    <a:pt x="647" y="1094"/>
                  </a:lnTo>
                  <a:lnTo>
                    <a:pt x="647" y="945"/>
                  </a:lnTo>
                  <a:lnTo>
                    <a:pt x="647" y="945"/>
                  </a:lnTo>
                  <a:lnTo>
                    <a:pt x="649" y="925"/>
                  </a:lnTo>
                  <a:lnTo>
                    <a:pt x="652" y="903"/>
                  </a:lnTo>
                  <a:lnTo>
                    <a:pt x="658" y="883"/>
                  </a:lnTo>
                  <a:lnTo>
                    <a:pt x="666" y="864"/>
                  </a:lnTo>
                  <a:lnTo>
                    <a:pt x="675" y="845"/>
                  </a:lnTo>
                  <a:lnTo>
                    <a:pt x="688" y="828"/>
                  </a:lnTo>
                  <a:lnTo>
                    <a:pt x="702" y="814"/>
                  </a:lnTo>
                  <a:lnTo>
                    <a:pt x="716" y="800"/>
                  </a:lnTo>
                  <a:lnTo>
                    <a:pt x="716" y="800"/>
                  </a:lnTo>
                  <a:lnTo>
                    <a:pt x="737" y="785"/>
                  </a:lnTo>
                  <a:lnTo>
                    <a:pt x="756" y="768"/>
                  </a:lnTo>
                  <a:lnTo>
                    <a:pt x="775" y="749"/>
                  </a:lnTo>
                  <a:lnTo>
                    <a:pt x="792" y="730"/>
                  </a:lnTo>
                  <a:lnTo>
                    <a:pt x="807" y="710"/>
                  </a:lnTo>
                  <a:lnTo>
                    <a:pt x="823" y="688"/>
                  </a:lnTo>
                  <a:lnTo>
                    <a:pt x="835" y="666"/>
                  </a:lnTo>
                  <a:lnTo>
                    <a:pt x="848" y="643"/>
                  </a:lnTo>
                  <a:lnTo>
                    <a:pt x="859" y="620"/>
                  </a:lnTo>
                  <a:lnTo>
                    <a:pt x="870" y="597"/>
                  </a:lnTo>
                  <a:lnTo>
                    <a:pt x="877" y="572"/>
                  </a:lnTo>
                  <a:lnTo>
                    <a:pt x="884" y="547"/>
                  </a:lnTo>
                  <a:lnTo>
                    <a:pt x="890" y="522"/>
                  </a:lnTo>
                  <a:lnTo>
                    <a:pt x="893" y="497"/>
                  </a:lnTo>
                  <a:lnTo>
                    <a:pt x="895" y="471"/>
                  </a:lnTo>
                  <a:lnTo>
                    <a:pt x="896" y="444"/>
                  </a:lnTo>
                  <a:lnTo>
                    <a:pt x="896" y="444"/>
                  </a:lnTo>
                  <a:lnTo>
                    <a:pt x="896" y="422"/>
                  </a:lnTo>
                  <a:lnTo>
                    <a:pt x="895" y="401"/>
                  </a:lnTo>
                  <a:lnTo>
                    <a:pt x="891" y="379"/>
                  </a:lnTo>
                  <a:lnTo>
                    <a:pt x="887" y="357"/>
                  </a:lnTo>
                  <a:lnTo>
                    <a:pt x="882" y="335"/>
                  </a:lnTo>
                  <a:lnTo>
                    <a:pt x="877" y="314"/>
                  </a:lnTo>
                  <a:lnTo>
                    <a:pt x="870" y="293"/>
                  </a:lnTo>
                  <a:lnTo>
                    <a:pt x="862" y="273"/>
                  </a:lnTo>
                  <a:lnTo>
                    <a:pt x="853" y="253"/>
                  </a:lnTo>
                  <a:lnTo>
                    <a:pt x="843" y="234"/>
                  </a:lnTo>
                  <a:lnTo>
                    <a:pt x="832" y="216"/>
                  </a:lnTo>
                  <a:lnTo>
                    <a:pt x="820" y="197"/>
                  </a:lnTo>
                  <a:lnTo>
                    <a:pt x="807" y="178"/>
                  </a:lnTo>
                  <a:lnTo>
                    <a:pt x="793" y="161"/>
                  </a:lnTo>
                  <a:lnTo>
                    <a:pt x="779" y="144"/>
                  </a:lnTo>
                  <a:lnTo>
                    <a:pt x="764" y="129"/>
                  </a:lnTo>
                  <a:lnTo>
                    <a:pt x="764" y="129"/>
                  </a:lnTo>
                  <a:close/>
                  <a:moveTo>
                    <a:pt x="352" y="1096"/>
                  </a:moveTo>
                  <a:lnTo>
                    <a:pt x="352" y="1096"/>
                  </a:lnTo>
                  <a:lnTo>
                    <a:pt x="350" y="1091"/>
                  </a:lnTo>
                  <a:lnTo>
                    <a:pt x="348" y="1085"/>
                  </a:lnTo>
                  <a:lnTo>
                    <a:pt x="348" y="1075"/>
                  </a:lnTo>
                  <a:lnTo>
                    <a:pt x="348" y="995"/>
                  </a:lnTo>
                  <a:lnTo>
                    <a:pt x="548" y="995"/>
                  </a:lnTo>
                  <a:lnTo>
                    <a:pt x="548" y="1094"/>
                  </a:lnTo>
                  <a:lnTo>
                    <a:pt x="352" y="1096"/>
                  </a:lnTo>
                  <a:close/>
                  <a:moveTo>
                    <a:pt x="657" y="721"/>
                  </a:moveTo>
                  <a:lnTo>
                    <a:pt x="657" y="721"/>
                  </a:lnTo>
                  <a:lnTo>
                    <a:pt x="636" y="738"/>
                  </a:lnTo>
                  <a:lnTo>
                    <a:pt x="619" y="755"/>
                  </a:lnTo>
                  <a:lnTo>
                    <a:pt x="602" y="775"/>
                  </a:lnTo>
                  <a:lnTo>
                    <a:pt x="588" y="797"/>
                  </a:lnTo>
                  <a:lnTo>
                    <a:pt x="576" y="820"/>
                  </a:lnTo>
                  <a:lnTo>
                    <a:pt x="566" y="844"/>
                  </a:lnTo>
                  <a:lnTo>
                    <a:pt x="558" y="869"/>
                  </a:lnTo>
                  <a:lnTo>
                    <a:pt x="552" y="895"/>
                  </a:lnTo>
                  <a:lnTo>
                    <a:pt x="344" y="895"/>
                  </a:lnTo>
                  <a:lnTo>
                    <a:pt x="344" y="895"/>
                  </a:lnTo>
                  <a:lnTo>
                    <a:pt x="339" y="869"/>
                  </a:lnTo>
                  <a:lnTo>
                    <a:pt x="331" y="844"/>
                  </a:lnTo>
                  <a:lnTo>
                    <a:pt x="320" y="820"/>
                  </a:lnTo>
                  <a:lnTo>
                    <a:pt x="308" y="797"/>
                  </a:lnTo>
                  <a:lnTo>
                    <a:pt x="294" y="775"/>
                  </a:lnTo>
                  <a:lnTo>
                    <a:pt x="278" y="757"/>
                  </a:lnTo>
                  <a:lnTo>
                    <a:pt x="260" y="738"/>
                  </a:lnTo>
                  <a:lnTo>
                    <a:pt x="241" y="722"/>
                  </a:lnTo>
                  <a:lnTo>
                    <a:pt x="241" y="722"/>
                  </a:lnTo>
                  <a:lnTo>
                    <a:pt x="224" y="708"/>
                  </a:lnTo>
                  <a:lnTo>
                    <a:pt x="208" y="694"/>
                  </a:lnTo>
                  <a:lnTo>
                    <a:pt x="194" y="680"/>
                  </a:lnTo>
                  <a:lnTo>
                    <a:pt x="180" y="665"/>
                  </a:lnTo>
                  <a:lnTo>
                    <a:pt x="168" y="649"/>
                  </a:lnTo>
                  <a:lnTo>
                    <a:pt x="155" y="632"/>
                  </a:lnTo>
                  <a:lnTo>
                    <a:pt x="145" y="615"/>
                  </a:lnTo>
                  <a:lnTo>
                    <a:pt x="135" y="597"/>
                  </a:lnTo>
                  <a:lnTo>
                    <a:pt x="127" y="578"/>
                  </a:lnTo>
                  <a:lnTo>
                    <a:pt x="120" y="559"/>
                  </a:lnTo>
                  <a:lnTo>
                    <a:pt x="113" y="539"/>
                  </a:lnTo>
                  <a:lnTo>
                    <a:pt x="107" y="520"/>
                  </a:lnTo>
                  <a:lnTo>
                    <a:pt x="104" y="500"/>
                  </a:lnTo>
                  <a:lnTo>
                    <a:pt x="101" y="480"/>
                  </a:lnTo>
                  <a:lnTo>
                    <a:pt x="99" y="458"/>
                  </a:lnTo>
                  <a:lnTo>
                    <a:pt x="99" y="438"/>
                  </a:lnTo>
                  <a:lnTo>
                    <a:pt x="99" y="438"/>
                  </a:lnTo>
                  <a:lnTo>
                    <a:pt x="103" y="404"/>
                  </a:lnTo>
                  <a:lnTo>
                    <a:pt x="107" y="371"/>
                  </a:lnTo>
                  <a:lnTo>
                    <a:pt x="117" y="340"/>
                  </a:lnTo>
                  <a:lnTo>
                    <a:pt x="129" y="309"/>
                  </a:lnTo>
                  <a:lnTo>
                    <a:pt x="145" y="279"/>
                  </a:lnTo>
                  <a:lnTo>
                    <a:pt x="162" y="251"/>
                  </a:lnTo>
                  <a:lnTo>
                    <a:pt x="182" y="225"/>
                  </a:lnTo>
                  <a:lnTo>
                    <a:pt x="204" y="202"/>
                  </a:lnTo>
                  <a:lnTo>
                    <a:pt x="229" y="180"/>
                  </a:lnTo>
                  <a:lnTo>
                    <a:pt x="255" y="160"/>
                  </a:lnTo>
                  <a:lnTo>
                    <a:pt x="283" y="143"/>
                  </a:lnTo>
                  <a:lnTo>
                    <a:pt x="313" y="127"/>
                  </a:lnTo>
                  <a:lnTo>
                    <a:pt x="344" y="116"/>
                  </a:lnTo>
                  <a:lnTo>
                    <a:pt x="376" y="107"/>
                  </a:lnTo>
                  <a:lnTo>
                    <a:pt x="409" y="101"/>
                  </a:lnTo>
                  <a:lnTo>
                    <a:pt x="443" y="99"/>
                  </a:lnTo>
                  <a:lnTo>
                    <a:pt x="443" y="99"/>
                  </a:lnTo>
                  <a:lnTo>
                    <a:pt x="448" y="99"/>
                  </a:lnTo>
                  <a:lnTo>
                    <a:pt x="448" y="99"/>
                  </a:lnTo>
                  <a:lnTo>
                    <a:pt x="482" y="101"/>
                  </a:lnTo>
                  <a:lnTo>
                    <a:pt x="516" y="105"/>
                  </a:lnTo>
                  <a:lnTo>
                    <a:pt x="549" y="113"/>
                  </a:lnTo>
                  <a:lnTo>
                    <a:pt x="580" y="125"/>
                  </a:lnTo>
                  <a:lnTo>
                    <a:pt x="611" y="139"/>
                  </a:lnTo>
                  <a:lnTo>
                    <a:pt x="641" y="157"/>
                  </a:lnTo>
                  <a:lnTo>
                    <a:pt x="667" y="177"/>
                  </a:lnTo>
                  <a:lnTo>
                    <a:pt x="694" y="200"/>
                  </a:lnTo>
                  <a:lnTo>
                    <a:pt x="694" y="200"/>
                  </a:lnTo>
                  <a:lnTo>
                    <a:pt x="717" y="225"/>
                  </a:lnTo>
                  <a:lnTo>
                    <a:pt x="737" y="253"/>
                  </a:lnTo>
                  <a:lnTo>
                    <a:pt x="756" y="281"/>
                  </a:lnTo>
                  <a:lnTo>
                    <a:pt x="770" y="312"/>
                  </a:lnTo>
                  <a:lnTo>
                    <a:pt x="781" y="343"/>
                  </a:lnTo>
                  <a:lnTo>
                    <a:pt x="790" y="376"/>
                  </a:lnTo>
                  <a:lnTo>
                    <a:pt x="795" y="410"/>
                  </a:lnTo>
                  <a:lnTo>
                    <a:pt x="797" y="444"/>
                  </a:lnTo>
                  <a:lnTo>
                    <a:pt x="797" y="444"/>
                  </a:lnTo>
                  <a:lnTo>
                    <a:pt x="797" y="464"/>
                  </a:lnTo>
                  <a:lnTo>
                    <a:pt x="793" y="485"/>
                  </a:lnTo>
                  <a:lnTo>
                    <a:pt x="792" y="505"/>
                  </a:lnTo>
                  <a:lnTo>
                    <a:pt x="787" y="525"/>
                  </a:lnTo>
                  <a:lnTo>
                    <a:pt x="783" y="544"/>
                  </a:lnTo>
                  <a:lnTo>
                    <a:pt x="776" y="562"/>
                  </a:lnTo>
                  <a:lnTo>
                    <a:pt x="769" y="581"/>
                  </a:lnTo>
                  <a:lnTo>
                    <a:pt x="761" y="600"/>
                  </a:lnTo>
                  <a:lnTo>
                    <a:pt x="750" y="617"/>
                  </a:lnTo>
                  <a:lnTo>
                    <a:pt x="741" y="634"/>
                  </a:lnTo>
                  <a:lnTo>
                    <a:pt x="728" y="649"/>
                  </a:lnTo>
                  <a:lnTo>
                    <a:pt x="716" y="665"/>
                  </a:lnTo>
                  <a:lnTo>
                    <a:pt x="703" y="680"/>
                  </a:lnTo>
                  <a:lnTo>
                    <a:pt x="688" y="694"/>
                  </a:lnTo>
                  <a:lnTo>
                    <a:pt x="674" y="708"/>
                  </a:lnTo>
                  <a:lnTo>
                    <a:pt x="657" y="721"/>
                  </a:lnTo>
                  <a:lnTo>
                    <a:pt x="657" y="7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9693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 2020">
  <a:themeElements>
    <a:clrScheme name="Project Office 2020">
      <a:dk1>
        <a:sysClr val="windowText" lastClr="000000"/>
      </a:dk1>
      <a:lt1>
        <a:sysClr val="window" lastClr="FFFFFF"/>
      </a:lt1>
      <a:dk2>
        <a:srgbClr val="34B2E3"/>
      </a:dk2>
      <a:lt2>
        <a:srgbClr val="44546A"/>
      </a:lt2>
      <a:accent1>
        <a:srgbClr val="065280"/>
      </a:accent1>
      <a:accent2>
        <a:srgbClr val="FFA53D"/>
      </a:accent2>
      <a:accent3>
        <a:srgbClr val="E24F56"/>
      </a:accent3>
      <a:accent4>
        <a:srgbClr val="9CCB3C"/>
      </a:accent4>
      <a:accent5>
        <a:srgbClr val="993366"/>
      </a:accent5>
      <a:accent6>
        <a:srgbClr val="64D1DA"/>
      </a:accent6>
      <a:hlink>
        <a:srgbClr val="0563C1"/>
      </a:hlink>
      <a:folHlink>
        <a:srgbClr val="954F72"/>
      </a:folHlink>
    </a:clrScheme>
    <a:fontScheme name="TPO">
      <a:majorFont>
        <a:latin typeface="Montserrat Light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Aft>
            <a:spcPts val="700"/>
          </a:spcAft>
          <a:defRPr sz="1100" dirty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 2020" id="{AD874FAB-CD59-40B5-86D1-3F84B59621C6}" vid="{49192988-D66E-47B8-BF47-105C1ADEE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5611b894cf49d8aeeb8ebf39dc09bc xmlns="adb7d31f-f5a2-49e6-af4c-0c8dbae084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9c49a7c7-17c7-412f-8077-62dec89b9196</TermId>
        </TermInfo>
      </Terms>
    </mc5611b894cf49d8aeeb8ebf39dc09bc>
    <ShareHubID xmlns="adb7d31f-f5a2-49e6-af4c-0c8dbae08483">DOC20-317737</ShareHubID>
    <PMCNotes xmlns="adb7d31f-f5a2-49e6-af4c-0c8dbae08483" xsi:nil="true"/>
    <jd1c641577414dfdab1686c9d5d0dbd0 xmlns="adb7d31f-f5a2-49e6-af4c-0c8dbae08483">
      <Terms xmlns="http://schemas.microsoft.com/office/infopath/2007/PartnerControls"/>
    </jd1c641577414dfdab1686c9d5d0dbd0>
    <NonRecordJustification xmlns="685f9fda-bd71-4433-b331-92feb9553089">None</NonRecordJustification>
    <TaxCatchAll xmlns="adb7d31f-f5a2-49e6-af4c-0c8dbae08483">
      <Value>1</Value>
    </TaxCatchAll>
    <pcdca9b6383e4eec868c59ba585f948e xmlns="adb7d31f-f5a2-49e6-af4c-0c8dbae08483">
      <Terms xmlns="http://schemas.microsoft.com/office/infopath/2007/PartnerControls"/>
    </pcdca9b6383e4eec868c59ba585f948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hareHub Document" ma:contentTypeID="0x0101002825A64A6E1845A99A9D8EE8A5686ECB0013B96C80FB93CA4AB0AEB659FE5FFF93" ma:contentTypeVersion="12" ma:contentTypeDescription="ShareHub Document" ma:contentTypeScope="" ma:versionID="3f610ba5b69f3b7a43fdb3abcbb9ce75">
  <xsd:schema xmlns:xsd="http://www.w3.org/2001/XMLSchema" xmlns:xs="http://www.w3.org/2001/XMLSchema" xmlns:p="http://schemas.microsoft.com/office/2006/metadata/properties" xmlns:ns1="adb7d31f-f5a2-49e6-af4c-0c8dbae08483" xmlns:ns3="685f9fda-bd71-4433-b331-92feb9553089" targetNamespace="http://schemas.microsoft.com/office/2006/metadata/properties" ma:root="true" ma:fieldsID="cc0a946878bf90b9c0a8ec7779ff17ba" ns1:_="" ns3:_="">
    <xsd:import namespace="adb7d31f-f5a2-49e6-af4c-0c8dbae08483"/>
    <xsd:import namespace="685f9fda-bd71-4433-b331-92feb9553089"/>
    <xsd:element name="properties">
      <xsd:complexType>
        <xsd:sequence>
          <xsd:element name="documentManagement">
            <xsd:complexType>
              <xsd:all>
                <xsd:element ref="ns1:ShareHubID" minOccurs="0"/>
                <xsd:element ref="ns3:NonRecordJustification" minOccurs="0"/>
                <xsd:element ref="ns1:PMCNotes" minOccurs="0"/>
                <xsd:element ref="ns1:mc5611b894cf49d8aeeb8ebf39dc09bc" minOccurs="0"/>
                <xsd:element ref="ns1:TaxCatchAll" minOccurs="0"/>
                <xsd:element ref="ns1:TaxCatchAllLabel" minOccurs="0"/>
                <xsd:element ref="ns1:jd1c641577414dfdab1686c9d5d0dbd0" minOccurs="0"/>
                <xsd:element ref="ns1:SharedWithUsers" minOccurs="0"/>
                <xsd:element ref="ns1:pcdca9b6383e4eec868c59ba585f94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7d31f-f5a2-49e6-af4c-0c8dbae08483" elementFormDefault="qualified">
    <xsd:import namespace="http://schemas.microsoft.com/office/2006/documentManagement/types"/>
    <xsd:import namespace="http://schemas.microsoft.com/office/infopath/2007/PartnerControls"/>
    <xsd:element name="ShareHubID" ma:index="0" nillable="true" ma:displayName="Record ID" ma:indexed="true" ma:internalName="ShareHubID">
      <xsd:simpleType>
        <xsd:restriction base="dms:Text">
          <xsd:maxLength value="255"/>
        </xsd:restriction>
      </xsd:simpleType>
    </xsd:element>
    <xsd:element name="PMCNotes" ma:index="6" nillable="true" ma:displayName="Notes" ma:internalName="PMCNotes">
      <xsd:simpleType>
        <xsd:restriction base="dms:Note">
          <xsd:maxLength value="255"/>
        </xsd:restriction>
      </xsd:simpleType>
    </xsd:element>
    <xsd:element name="mc5611b894cf49d8aeeb8ebf39dc09bc" ma:index="8" ma:taxonomy="true" ma:internalName="mc5611b894cf49d8aeeb8ebf39dc09bc" ma:taxonomyFieldName="HPRMSecurityLevel" ma:displayName="Security Classification" ma:default="78;#OFFICIAL|11463c70-78df-4e3b-b0ff-f66cd3cb26ec" ma:fieldId="{6c5611b8-94cf-49d8-aeeb-8ebf39dc09bc}" ma:sspId="fdd71c70-8dda-4116-8995-314ca52d638a" ma:termSetId="ad616a2a-2f34-42df-868f-846f11d5d8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94c4574-8aee-4236-a877-2a2dfad45210}" ma:internalName="TaxCatchAll" ma:showField="CatchAllData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94c4574-8aee-4236-a877-2a2dfad45210}" ma:internalName="TaxCatchAllLabel" ma:readOnly="true" ma:showField="CatchAllDataLabel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1c641577414dfdab1686c9d5d0dbd0" ma:index="12" nillable="true" ma:taxonomy="true" ma:internalName="jd1c641577414dfdab1686c9d5d0dbd0" ma:taxonomyFieldName="HPRMSecurityCaveat" ma:displayName="Information Marker" ma:fieldId="{3d1c6415-7741-4dfd-ab16-86c9d5d0dbd0}" ma:taxonomyMulti="true" ma:sspId="fdd71c70-8dda-4116-8995-314ca52d638a" ma:termSetId="4779c3b8-a320-4a06-b8c8-666ff4292a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cdca9b6383e4eec868c59ba585f948e" ma:index="18" nillable="true" ma:taxonomy="true" ma:internalName="pcdca9b6383e4eec868c59ba585f948e" ma:taxonomyFieldName="ESearchTags" ma:displayName="Tags" ma:fieldId="{9cdca9b6-383e-4eec-868c-59ba585f948e}" ma:taxonomyMulti="true" ma:sspId="fdd71c70-8dda-4116-8995-314ca52d638a" ma:termSetId="8f252924-ebd5-4b35-b39d-81596a6204b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9fda-bd71-4433-b331-92feb9553089" elementFormDefault="qualified">
    <xsd:import namespace="http://schemas.microsoft.com/office/2006/documentManagement/types"/>
    <xsd:import namespace="http://schemas.microsoft.com/office/infopath/2007/PartnerControls"/>
    <xsd:element name="NonRecordJustification" ma:index="5" nillable="true" ma:displayName="Non-record justification" ma:default="None" ma:format="Dropdown" ma:internalName="NonRecordJustification" ma:readOnly="false">
      <xsd:simpleType>
        <xsd:restriction base="dms:Choice">
          <xsd:enumeration value="None"/>
          <xsd:enumeration value="Not defined as a record under the Archives Act of 1983"/>
          <xsd:enumeration value="Duplicate or low value item"/>
          <xsd:enumeration value="Superce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A62CEB-8BE8-436B-878C-DBC8DC5EF44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db7d31f-f5a2-49e6-af4c-0c8dbae08483"/>
    <ds:schemaRef ds:uri="http://purl.org/dc/terms/"/>
    <ds:schemaRef ds:uri="http://schemas.openxmlformats.org/package/2006/metadata/core-properties"/>
    <ds:schemaRef ds:uri="685f9fda-bd71-4433-b331-92feb955308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B1F118-E33F-4C4D-8F8E-4012C6F00A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FEBD39-44AD-4ED9-9DBD-1A4C90144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7d31f-f5a2-49e6-af4c-0c8dbae08483"/>
    <ds:schemaRef ds:uri="685f9fda-bd71-4433-b331-92feb9553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 2020</Template>
  <TotalTime>8449</TotalTime>
  <Words>486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Montserrat</vt:lpstr>
      <vt:lpstr>Calibri</vt:lpstr>
      <vt:lpstr>Wingdings</vt:lpstr>
      <vt:lpstr>Segoe UI Semibold</vt:lpstr>
      <vt:lpstr>Segoe UI Light</vt:lpstr>
      <vt:lpstr>Montserrat Semi Bold</vt:lpstr>
      <vt:lpstr>Segoe UI</vt:lpstr>
      <vt:lpstr>Montserrat Light</vt:lpstr>
      <vt:lpstr>Arial</vt:lpstr>
      <vt:lpstr>PO 2020</vt:lpstr>
      <vt:lpstr>Taskforce skills checklist</vt:lpstr>
    </vt:vector>
  </TitlesOfParts>
  <Company>Department of the Prime Minister and Cabinet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Falez, Anton</dc:creator>
  <cp:lastModifiedBy>Anvia, Emily</cp:lastModifiedBy>
  <cp:revision>679</cp:revision>
  <cp:lastPrinted>2020-08-12T01:31:00Z</cp:lastPrinted>
  <dcterms:created xsi:type="dcterms:W3CDTF">2019-07-01T02:11:47Z</dcterms:created>
  <dcterms:modified xsi:type="dcterms:W3CDTF">2021-01-28T01:51:02Z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0x0101002825A64A6E1845A99A9D8EE8A5686ECB0013B96C80FB93CA4AB0AEB659FE5FFF93</vt:lpwstr>
  </property>
  <property fmtid="{D5CDD505-2E9C-101B-9397-08002B2CF9AE}" pid="3" name="ESearchTags">
    <vt:lpwstr/>
  </property>
  <property fmtid="{D5CDD505-2E9C-101B-9397-08002B2CF9AE}" pid="4" name="HPRMSecurityLevel">
    <vt:lpwstr>1;#UNCLASSIFIED|9c49a7c7-17c7-412f-8077-62dec89b9196</vt:lpwstr>
  </property>
  <property fmtid="{D5CDD505-2E9C-101B-9397-08002B2CF9AE}" pid="5" name="HPRMSecurityCaveat">
    <vt:lpwstr/>
  </property>
  <property fmtid="{D5CDD505-2E9C-101B-9397-08002B2CF9AE}" pid="6" name="PMC.ESearch.TagGeneratedTime">
    <vt:lpwstr>2020-11-17T12:07:26</vt:lpwstr>
  </property>
</Properties>
</file>